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 autoCompressPictures="0">
  <p:sldMasterIdLst>
    <p:sldMasterId id="2147483648" r:id="rId4"/>
  </p:sldMasterIdLst>
  <p:notesMasterIdLst>
    <p:notesMasterId r:id="rId18"/>
  </p:notesMasterIdLst>
  <p:handoutMasterIdLst>
    <p:handoutMasterId r:id="rId19"/>
  </p:handoutMasterIdLst>
  <p:sldIdLst>
    <p:sldId id="256" r:id="rId5"/>
    <p:sldId id="290" r:id="rId6"/>
    <p:sldId id="310" r:id="rId7"/>
    <p:sldId id="313" r:id="rId8"/>
    <p:sldId id="311" r:id="rId9"/>
    <p:sldId id="312" r:id="rId10"/>
    <p:sldId id="286" r:id="rId11"/>
    <p:sldId id="292" r:id="rId12"/>
    <p:sldId id="294" r:id="rId13"/>
    <p:sldId id="295" r:id="rId14"/>
    <p:sldId id="309" r:id="rId15"/>
    <p:sldId id="298" r:id="rId16"/>
    <p:sldId id="300" r:id="rId17"/>
  </p:sldIdLst>
  <p:sldSz cx="12192000" cy="6858000"/>
  <p:notesSz cx="6797675" cy="9928225"/>
  <p:defaultTextStyle>
    <a:defPPr rtl="0"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2" pos="3840" userDrawn="1">
          <p15:clr>
            <a:srgbClr val="A4A3A4"/>
          </p15:clr>
        </p15:guide>
        <p15:guide id="3" pos="597" userDrawn="1">
          <p15:clr>
            <a:srgbClr val="A4A3A4"/>
          </p15:clr>
        </p15:guide>
        <p15:guide id="4" orient="horz" pos="216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43362"/>
    <a:srgbClr val="33366B"/>
    <a:srgbClr val="D9E6FF"/>
    <a:srgbClr val="002570"/>
    <a:srgbClr val="D1E0FF"/>
    <a:srgbClr val="B7CFFF"/>
    <a:srgbClr val="F2F2F2"/>
    <a:srgbClr val="014067"/>
    <a:srgbClr val="3F3F3F"/>
    <a:srgbClr val="014E7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659" autoAdjust="0"/>
    <p:restoredTop sz="89398" autoAdjust="0"/>
  </p:normalViewPr>
  <p:slideViewPr>
    <p:cSldViewPr snapToGrid="0" showGuides="1">
      <p:cViewPr varScale="1">
        <p:scale>
          <a:sx n="61" d="100"/>
          <a:sy n="61" d="100"/>
        </p:scale>
        <p:origin x="780" y="60"/>
      </p:cViewPr>
      <p:guideLst>
        <p:guide pos="3840"/>
        <p:guide pos="597"/>
        <p:guide orient="horz" pos="216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67" d="100"/>
          <a:sy n="67" d="100"/>
        </p:scale>
        <p:origin x="2166" y="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handoutMaster" Target="handoutMasters/handout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&#1040;&#1061;&#1063;\AppData\Local\Temp\7zO96A6.tmp\&#1057;&#1088;&#1072;&#1074;&#1085;&#1077;&#1085;&#1080;&#1077;%20&#1089;&#1088;.&#1088;&#1077;&#1079;.%20&#1079;&#1072;%203%20&#1075;&#1086;&#1076;&#1072;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ru-RU"/>
              <a:t>Результаты ГИА 11 класс в сравнении за 3 года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Лист1!$O$4</c:f>
              <c:strCache>
                <c:ptCount val="1"/>
                <c:pt idx="0">
                  <c:v>2018-2019 уч.г.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hade val="51000"/>
                    <a:satMod val="130000"/>
                  </a:schemeClr>
                </a:gs>
                <a:gs pos="80000">
                  <a:schemeClr val="accent1">
                    <a:shade val="93000"/>
                    <a:satMod val="130000"/>
                  </a:schemeClr>
                </a:gs>
                <a:gs pos="100000">
                  <a:schemeClr val="accent1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c:spPr>
          <c:invertIfNegative val="0"/>
          <c:cat>
            <c:strRef>
              <c:f>Лист1!$N$6:$N$17</c:f>
              <c:strCache>
                <c:ptCount val="12"/>
                <c:pt idx="0">
                  <c:v>Русский язык</c:v>
                </c:pt>
                <c:pt idx="1">
                  <c:v>Литература</c:v>
                </c:pt>
                <c:pt idx="2">
                  <c:v>Математика (профиль)</c:v>
                </c:pt>
                <c:pt idx="3">
                  <c:v>Английский язык</c:v>
                </c:pt>
                <c:pt idx="4">
                  <c:v>Обществознание</c:v>
                </c:pt>
                <c:pt idx="5">
                  <c:v>История</c:v>
                </c:pt>
                <c:pt idx="6">
                  <c:v>Биология</c:v>
                </c:pt>
                <c:pt idx="7">
                  <c:v>География</c:v>
                </c:pt>
                <c:pt idx="8">
                  <c:v>Физика</c:v>
                </c:pt>
                <c:pt idx="9">
                  <c:v>Химия</c:v>
                </c:pt>
                <c:pt idx="10">
                  <c:v>Информатика</c:v>
                </c:pt>
                <c:pt idx="11">
                  <c:v>Французский язык</c:v>
                </c:pt>
              </c:strCache>
            </c:strRef>
          </c:cat>
          <c:val>
            <c:numRef>
              <c:f>Лист1!$P$6:$P$17</c:f>
              <c:numCache>
                <c:formatCode>0.0</c:formatCode>
                <c:ptCount val="12"/>
                <c:pt idx="0">
                  <c:v>73.845410628019323</c:v>
                </c:pt>
                <c:pt idx="1">
                  <c:v>69.111111111111114</c:v>
                </c:pt>
                <c:pt idx="2">
                  <c:v>61.5</c:v>
                </c:pt>
                <c:pt idx="3">
                  <c:v>74.400000000000006</c:v>
                </c:pt>
                <c:pt idx="4">
                  <c:v>64.659793814432987</c:v>
                </c:pt>
                <c:pt idx="5">
                  <c:v>55.70967741935484</c:v>
                </c:pt>
                <c:pt idx="6">
                  <c:v>53.48</c:v>
                </c:pt>
                <c:pt idx="7">
                  <c:v>63.571428571428569</c:v>
                </c:pt>
                <c:pt idx="8">
                  <c:v>65.774193548387103</c:v>
                </c:pt>
                <c:pt idx="9">
                  <c:v>60.411764705882355</c:v>
                </c:pt>
                <c:pt idx="10">
                  <c:v>66.228571428571428</c:v>
                </c:pt>
                <c:pt idx="11">
                  <c:v>87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259-46BE-B64C-42C560E3B476}"/>
            </c:ext>
          </c:extLst>
        </c:ser>
        <c:ser>
          <c:idx val="1"/>
          <c:order val="1"/>
          <c:tx>
            <c:strRef>
              <c:f>Лист1!$Q$4</c:f>
              <c:strCache>
                <c:ptCount val="1"/>
                <c:pt idx="0">
                  <c:v>2019-2020 уч.г.</c:v>
                </c:pt>
              </c:strCache>
            </c:strRef>
          </c:tx>
          <c:spPr>
            <a:solidFill>
              <a:schemeClr val="accent1">
                <a:lumMod val="25000"/>
                <a:lumOff val="75000"/>
              </a:schemeClr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c:spPr>
          <c:invertIfNegative val="0"/>
          <c:cat>
            <c:strRef>
              <c:f>Лист1!$N$6:$N$17</c:f>
              <c:strCache>
                <c:ptCount val="12"/>
                <c:pt idx="0">
                  <c:v>Русский язык</c:v>
                </c:pt>
                <c:pt idx="1">
                  <c:v>Литература</c:v>
                </c:pt>
                <c:pt idx="2">
                  <c:v>Математика (профиль)</c:v>
                </c:pt>
                <c:pt idx="3">
                  <c:v>Английский язык</c:v>
                </c:pt>
                <c:pt idx="4">
                  <c:v>Обществознание</c:v>
                </c:pt>
                <c:pt idx="5">
                  <c:v>История</c:v>
                </c:pt>
                <c:pt idx="6">
                  <c:v>Биология</c:v>
                </c:pt>
                <c:pt idx="7">
                  <c:v>География</c:v>
                </c:pt>
                <c:pt idx="8">
                  <c:v>Физика</c:v>
                </c:pt>
                <c:pt idx="9">
                  <c:v>Химия</c:v>
                </c:pt>
                <c:pt idx="10">
                  <c:v>Информатика</c:v>
                </c:pt>
                <c:pt idx="11">
                  <c:v>Французский язык</c:v>
                </c:pt>
              </c:strCache>
            </c:strRef>
          </c:cat>
          <c:val>
            <c:numRef>
              <c:f>Лист1!$R$6:$R$17</c:f>
              <c:numCache>
                <c:formatCode>0.0</c:formatCode>
                <c:ptCount val="12"/>
                <c:pt idx="0">
                  <c:v>77.416666666666671</c:v>
                </c:pt>
                <c:pt idx="1">
                  <c:v>74.727272727272734</c:v>
                </c:pt>
                <c:pt idx="2">
                  <c:v>54.216216216216218</c:v>
                </c:pt>
                <c:pt idx="3">
                  <c:v>69.928571428571431</c:v>
                </c:pt>
                <c:pt idx="4">
                  <c:v>59.669642857142854</c:v>
                </c:pt>
                <c:pt idx="5">
                  <c:v>65.928571428571431</c:v>
                </c:pt>
                <c:pt idx="6">
                  <c:v>51.07692307692308</c:v>
                </c:pt>
                <c:pt idx="7">
                  <c:v>75.666666666666671</c:v>
                </c:pt>
                <c:pt idx="8">
                  <c:v>61.878048780487802</c:v>
                </c:pt>
                <c:pt idx="9">
                  <c:v>53.785714285714285</c:v>
                </c:pt>
                <c:pt idx="10">
                  <c:v>63.846153846153847</c:v>
                </c:pt>
                <c:pt idx="11">
                  <c:v>76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4259-46BE-B64C-42C560E3B476}"/>
            </c:ext>
          </c:extLst>
        </c:ser>
        <c:ser>
          <c:idx val="2"/>
          <c:order val="2"/>
          <c:tx>
            <c:strRef>
              <c:f>Лист1!$S$4</c:f>
              <c:strCache>
                <c:ptCount val="1"/>
                <c:pt idx="0">
                  <c:v>2020-2021 уч.г.</c:v>
                </c:pt>
              </c:strCache>
            </c:strRef>
          </c:tx>
          <c:spPr>
            <a:solidFill>
              <a:schemeClr val="accent3">
                <a:lumMod val="50000"/>
              </a:schemeClr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2-4259-46BE-B64C-42C560E3B476}"/>
              </c:ext>
            </c:extLst>
          </c:dPt>
          <c:cat>
            <c:strRef>
              <c:f>Лист1!$N$6:$N$17</c:f>
              <c:strCache>
                <c:ptCount val="12"/>
                <c:pt idx="0">
                  <c:v>Русский язык</c:v>
                </c:pt>
                <c:pt idx="1">
                  <c:v>Литература</c:v>
                </c:pt>
                <c:pt idx="2">
                  <c:v>Математика (профиль)</c:v>
                </c:pt>
                <c:pt idx="3">
                  <c:v>Английский язык</c:v>
                </c:pt>
                <c:pt idx="4">
                  <c:v>Обществознание</c:v>
                </c:pt>
                <c:pt idx="5">
                  <c:v>История</c:v>
                </c:pt>
                <c:pt idx="6">
                  <c:v>Биология</c:v>
                </c:pt>
                <c:pt idx="7">
                  <c:v>География</c:v>
                </c:pt>
                <c:pt idx="8">
                  <c:v>Физика</c:v>
                </c:pt>
                <c:pt idx="9">
                  <c:v>Химия</c:v>
                </c:pt>
                <c:pt idx="10">
                  <c:v>Информатика</c:v>
                </c:pt>
                <c:pt idx="11">
                  <c:v>Французский язык</c:v>
                </c:pt>
              </c:strCache>
            </c:strRef>
          </c:cat>
          <c:val>
            <c:numRef>
              <c:f>Лист1!$T$6:$T$17</c:f>
              <c:numCache>
                <c:formatCode>0.0</c:formatCode>
                <c:ptCount val="12"/>
                <c:pt idx="0">
                  <c:v>74.639830508474574</c:v>
                </c:pt>
                <c:pt idx="1">
                  <c:v>75.3</c:v>
                </c:pt>
                <c:pt idx="2">
                  <c:v>53.524822695035461</c:v>
                </c:pt>
                <c:pt idx="3">
                  <c:v>77.452830188679243</c:v>
                </c:pt>
                <c:pt idx="4">
                  <c:v>58.456140350877192</c:v>
                </c:pt>
                <c:pt idx="5">
                  <c:v>54.739130434782609</c:v>
                </c:pt>
                <c:pt idx="6">
                  <c:v>49.59375</c:v>
                </c:pt>
                <c:pt idx="7">
                  <c:v>61.571428571428569</c:v>
                </c:pt>
                <c:pt idx="8">
                  <c:v>69.608695652173907</c:v>
                </c:pt>
                <c:pt idx="9">
                  <c:v>44.769230769230766</c:v>
                </c:pt>
                <c:pt idx="10">
                  <c:v>64.461538461538467</c:v>
                </c:pt>
                <c:pt idx="11">
                  <c:v>74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4259-46BE-B64C-42C560E3B47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-24"/>
        <c:axId val="661597920"/>
        <c:axId val="661592432"/>
      </c:barChart>
      <c:catAx>
        <c:axId val="661597920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2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661592432"/>
        <c:crosses val="autoZero"/>
        <c:auto val="1"/>
        <c:lblAlgn val="ctr"/>
        <c:lblOffset val="50"/>
        <c:noMultiLvlLbl val="0"/>
      </c:catAx>
      <c:valAx>
        <c:axId val="661592432"/>
        <c:scaling>
          <c:orientation val="minMax"/>
          <c:max val="90"/>
          <c:min val="40"/>
        </c:scaling>
        <c:delete val="0"/>
        <c:axPos val="l"/>
        <c:majorGridlines>
          <c:spPr>
            <a:ln w="9525" cap="flat" cmpd="sng" algn="ctr">
              <a:solidFill>
                <a:schemeClr val="tx2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4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ru-RU" sz="1400"/>
                  <a:t>Средний балл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400" b="1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ru-RU"/>
            </a:p>
          </c:txPr>
        </c:title>
        <c:numFmt formatCode="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661597920"/>
        <c:crosses val="autoZero"/>
        <c:crossBetween val="between"/>
        <c:majorUnit val="5"/>
        <c:minorUnit val="0.2"/>
      </c:valAx>
      <c:dTable>
        <c:showHorzBorder val="1"/>
        <c:showVertBorder val="1"/>
        <c:showOutline val="1"/>
        <c:showKeys val="1"/>
        <c:spPr>
          <a:noFill/>
          <a:ln w="9525">
            <a:solidFill>
              <a:schemeClr val="tx2">
                <a:lumMod val="15000"/>
                <a:lumOff val="85000"/>
              </a:schemeClr>
            </a:solidFill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14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</c:dTable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solidFill>
            <a:schemeClr val="tx1"/>
          </a:solidFill>
        </a:defRPr>
      </a:pPr>
      <a:endParaRPr lang="ru-RU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7">
  <cs:axisTitle>
    <cs:lnRef idx="0"/>
    <cs:fillRef idx="0"/>
    <cs:effectRef idx="0"/>
    <cs:fontRef idx="minor">
      <a:schemeClr val="tx2"/>
    </cs:fontRef>
    <cs:defRPr sz="900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2"/>
    </cs:fontRef>
    <cs:defRPr sz="900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  <a:lumOff val="2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900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1600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900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900" kern="1200"/>
  </cs:valueAxis>
  <cs:wall>
    <cs:lnRef idx="0"/>
    <cs:fillRef idx="0"/>
    <cs:effectRef idx="0"/>
    <cs:fontRef idx="minor">
      <a:schemeClr val="tx2"/>
    </cs:fontRef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>
            <a:extLst>
              <a:ext uri="{FF2B5EF4-FFF2-40B4-BE49-F238E27FC236}">
                <a16:creationId xmlns:a16="http://schemas.microsoft.com/office/drawing/2014/main" id="{E8BEDA40-91A9-49DC-B402-0EBE674AAEA5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ru-RU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E8CBB508-5589-42E7-A433-D119AC0FFB77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B99FCB9F-9216-417F-9BD4-A342FB3AE3FA}" type="datetime1">
              <a:rPr lang="ru-RU" smtClean="0"/>
              <a:t>08.10.2021</a:t>
            </a:fld>
            <a:endParaRPr lang="ru-RU" dirty="0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E9232ABA-B33A-4B3B-8412-C1773FBF3DB6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ru-RU"/>
          </a:p>
        </p:txBody>
      </p:sp>
      <p:sp>
        <p:nvSpPr>
          <p:cNvPr id="5" name="Номер слайда 4">
            <a:extLst>
              <a:ext uri="{FF2B5EF4-FFF2-40B4-BE49-F238E27FC236}">
                <a16:creationId xmlns:a16="http://schemas.microsoft.com/office/drawing/2014/main" id="{BAB1832E-3B48-42CB-80A7-CD8E48D52DDC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50443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9F1072A3-100F-40A9-915F-8D2D9E6962D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13537125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ru-RU" noProof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F1006FF-93FE-4EE6-BEDD-84A3AA0BC492}" type="datetime1">
              <a:rPr lang="ru-RU" smtClean="0"/>
              <a:pPr/>
              <a:t>08.10.2021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77958"/>
            <a:ext cx="5438140" cy="3909239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ru-RU" noProof="0"/>
              <a:t>Образец текста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sp>
        <p:nvSpPr>
          <p:cNvPr id="6" name="Нижний колонтитул 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ru-RU" noProof="0"/>
          </a:p>
        </p:txBody>
      </p:sp>
      <p:sp>
        <p:nvSpPr>
          <p:cNvPr id="7" name="Номер слайда 6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79230CFA-805A-4FD3-B3A0-DAAA5993DA17}" type="slidenum">
              <a:rPr lang="ru-RU" noProof="0" smtClean="0"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798927712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79230CFA-805A-4FD3-B3A0-DAAA5993DA17}" type="slidenum">
              <a:rPr lang="ru-RU" smtClean="0"/>
              <a:t>1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0545881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79230CFA-805A-4FD3-B3A0-DAAA5993DA17}" type="slidenum">
              <a:rPr lang="ru-RU" noProof="0" smtClean="0"/>
              <a:t>4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39077473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 с изображение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ый треугольник 10">
            <a:extLst>
              <a:ext uri="{FF2B5EF4-FFF2-40B4-BE49-F238E27FC236}">
                <a16:creationId xmlns:a16="http://schemas.microsoft.com/office/drawing/2014/main" id="{037924D2-2AB4-4BE1-9687-836615C72DFC}"/>
              </a:ext>
            </a:extLst>
          </p:cNvPr>
          <p:cNvSpPr/>
          <p:nvPr userDrawn="1"/>
        </p:nvSpPr>
        <p:spPr>
          <a:xfrm flipV="1">
            <a:off x="0" y="-6"/>
            <a:ext cx="10625328" cy="5404110"/>
          </a:xfrm>
          <a:prstGeom prst="rtTriangl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cxnSp>
        <p:nvCxnSpPr>
          <p:cNvPr id="16" name="Прямая соединительная линия 15">
            <a:extLst>
              <a:ext uri="{FF2B5EF4-FFF2-40B4-BE49-F238E27FC236}">
                <a16:creationId xmlns:a16="http://schemas.microsoft.com/office/drawing/2014/main" id="{A93BC534-BFA1-4292-899F-03AC711BF7C5}"/>
              </a:ext>
            </a:extLst>
          </p:cNvPr>
          <p:cNvCxnSpPr>
            <a:cxnSpLocks/>
          </p:cNvCxnSpPr>
          <p:nvPr userDrawn="1"/>
        </p:nvCxnSpPr>
        <p:spPr>
          <a:xfrm flipV="1">
            <a:off x="0" y="0"/>
            <a:ext cx="6030686" cy="3004456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Рисунок 24">
            <a:extLst>
              <a:ext uri="{FF2B5EF4-FFF2-40B4-BE49-F238E27FC236}">
                <a16:creationId xmlns:a16="http://schemas.microsoft.com/office/drawing/2014/main" id="{73B47EE6-EDE6-4881-B456-B37D9C1ADE38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683398" y="860944"/>
            <a:ext cx="4428523" cy="5137089"/>
          </a:xfrm>
          <a:custGeom>
            <a:avLst/>
            <a:gdLst>
              <a:gd name="connsiteX0" fmla="*/ 2214261 w 4428523"/>
              <a:gd name="connsiteY0" fmla="*/ 0 h 5137089"/>
              <a:gd name="connsiteX1" fmla="*/ 4428523 w 4428523"/>
              <a:gd name="connsiteY1" fmla="*/ 1107131 h 5137089"/>
              <a:gd name="connsiteX2" fmla="*/ 4428523 w 4428523"/>
              <a:gd name="connsiteY2" fmla="*/ 4029957 h 5137089"/>
              <a:gd name="connsiteX3" fmla="*/ 2214261 w 4428523"/>
              <a:gd name="connsiteY3" fmla="*/ 5137089 h 5137089"/>
              <a:gd name="connsiteX4" fmla="*/ 0 w 4428523"/>
              <a:gd name="connsiteY4" fmla="*/ 4029957 h 5137089"/>
              <a:gd name="connsiteX5" fmla="*/ 0 w 4428523"/>
              <a:gd name="connsiteY5" fmla="*/ 1107131 h 51370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428523" h="5137089">
                <a:moveTo>
                  <a:pt x="2214261" y="0"/>
                </a:moveTo>
                <a:lnTo>
                  <a:pt x="4428523" y="1107131"/>
                </a:lnTo>
                <a:lnTo>
                  <a:pt x="4428523" y="4029957"/>
                </a:lnTo>
                <a:lnTo>
                  <a:pt x="2214261" y="5137089"/>
                </a:lnTo>
                <a:lnTo>
                  <a:pt x="0" y="4029957"/>
                </a:lnTo>
                <a:lnTo>
                  <a:pt x="0" y="1107131"/>
                </a:lnTo>
                <a:close/>
              </a:path>
            </a:pathLst>
          </a:custGeom>
        </p:spPr>
        <p:txBody>
          <a:bodyPr wrap="square" rtlCol="0" anchor="ctr">
            <a:noAutofit/>
          </a:bodyPr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pPr rtl="0"/>
            <a:r>
              <a:rPr lang="ru-RU" noProof="0" smtClean="0"/>
              <a:t>Вставка рисунка</a:t>
            </a:r>
            <a:endParaRPr lang="ru-RU" noProof="0"/>
          </a:p>
        </p:txBody>
      </p:sp>
      <p:sp>
        <p:nvSpPr>
          <p:cNvPr id="2" name="Заголовок 1" title="Название">
            <a:extLst>
              <a:ext uri="{FF2B5EF4-FFF2-40B4-BE49-F238E27FC236}">
                <a16:creationId xmlns:a16="http://schemas.microsoft.com/office/drawing/2014/main" id="{A648E0EA-49ED-4F2D-A107-8FCE6301FC8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375721" y="2006084"/>
            <a:ext cx="4853573" cy="1616252"/>
          </a:xfrm>
          <a:prstGeom prst="rect">
            <a:avLst/>
          </a:prstGeom>
        </p:spPr>
        <p:txBody>
          <a:bodyPr rtlCol="0" anchor="b">
            <a:normAutofit/>
          </a:bodyPr>
          <a:lstStyle>
            <a:lvl1pPr algn="l">
              <a:defRPr sz="4300" b="1">
                <a:solidFill>
                  <a:schemeClr val="accent1"/>
                </a:solidFill>
              </a:defRPr>
            </a:lvl1pPr>
          </a:lstStyle>
          <a:p>
            <a:pPr rtl="0"/>
            <a:r>
              <a:rPr lang="ru-RU" noProof="0"/>
              <a:t>Щелкните, чтобы изменить стиль образца заголовка</a:t>
            </a:r>
          </a:p>
        </p:txBody>
      </p:sp>
      <p:sp>
        <p:nvSpPr>
          <p:cNvPr id="3" name="Подзаголовок 2" title="Подзаголовок">
            <a:extLst>
              <a:ext uri="{FF2B5EF4-FFF2-40B4-BE49-F238E27FC236}">
                <a16:creationId xmlns:a16="http://schemas.microsoft.com/office/drawing/2014/main" id="{06317687-D49E-41F7-A330-C78C728F0D12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375214" y="3640998"/>
            <a:ext cx="4854339" cy="1257574"/>
          </a:xfrm>
          <a:prstGeom prst="rect">
            <a:avLst/>
          </a:prstGeom>
        </p:spPr>
        <p:txBody>
          <a:bodyPr rtlCol="0"/>
          <a:lstStyle>
            <a:lvl1pPr marL="0" indent="0" algn="l">
              <a:buNone/>
              <a:defRPr sz="2400" b="0" i="0" spc="300">
                <a:solidFill>
                  <a:schemeClr val="accent6"/>
                </a:solidFill>
                <a:latin typeface="+mn-lt"/>
                <a:cs typeface="Calibri" panose="020F050202020403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ru-RU" noProof="0"/>
              <a:t>ЩЕЛКНИТЕ, ЧТОБЫ ИЗМЕНИТЬ ПОДЗАГОЛОВОК</a:t>
            </a:r>
          </a:p>
        </p:txBody>
      </p:sp>
      <p:cxnSp>
        <p:nvCxnSpPr>
          <p:cNvPr id="9" name="Прямая соединительная линия 8">
            <a:extLst>
              <a:ext uri="{FF2B5EF4-FFF2-40B4-BE49-F238E27FC236}">
                <a16:creationId xmlns:a16="http://schemas.microsoft.com/office/drawing/2014/main" id="{162849C0-AA0D-4E1A-B4B6-E6A5917AC0A5}"/>
              </a:ext>
            </a:extLst>
          </p:cNvPr>
          <p:cNvCxnSpPr>
            <a:cxnSpLocks/>
          </p:cNvCxnSpPr>
          <p:nvPr userDrawn="1"/>
        </p:nvCxnSpPr>
        <p:spPr>
          <a:xfrm flipV="1">
            <a:off x="-17837" y="4700016"/>
            <a:ext cx="1919789" cy="1001054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500450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7537" userDrawn="1">
          <p15:clr>
            <a:srgbClr val="FBAE40"/>
          </p15:clr>
        </p15:guide>
        <p15:guide id="3" pos="138" userDrawn="1">
          <p15:clr>
            <a:srgbClr val="FBAE40"/>
          </p15:clr>
        </p15:guide>
        <p15:guide id="4" orient="horz" pos="4178" userDrawn="1">
          <p15:clr>
            <a:srgbClr val="FBAE40"/>
          </p15:clr>
        </p15:guide>
        <p15:guide id="5" orient="horz" pos="142" userDrawn="1">
          <p15:clr>
            <a:srgbClr val="FBAE40"/>
          </p15:clr>
        </p15:guide>
        <p15:guide id="6" pos="2457" userDrawn="1">
          <p15:clr>
            <a:srgbClr val="FBAE40"/>
          </p15:clr>
        </p15:guide>
        <p15:guide id="7" pos="438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Прямоугольный треугольник 18">
            <a:extLst>
              <a:ext uri="{FF2B5EF4-FFF2-40B4-BE49-F238E27FC236}">
                <a16:creationId xmlns:a16="http://schemas.microsoft.com/office/drawing/2014/main" id="{71D0E8AA-902F-440D-9C55-2A391C22396A}"/>
              </a:ext>
            </a:extLst>
          </p:cNvPr>
          <p:cNvSpPr/>
          <p:nvPr userDrawn="1"/>
        </p:nvSpPr>
        <p:spPr>
          <a:xfrm flipV="1">
            <a:off x="0" y="-6"/>
            <a:ext cx="10625328" cy="5404110"/>
          </a:xfrm>
          <a:prstGeom prst="rtTriangl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17" name="Параллелограмм 16">
            <a:extLst>
              <a:ext uri="{FF2B5EF4-FFF2-40B4-BE49-F238E27FC236}">
                <a16:creationId xmlns:a16="http://schemas.microsoft.com/office/drawing/2014/main" id="{7D937721-835D-4D84-94A3-6C79D4639514}"/>
              </a:ext>
            </a:extLst>
          </p:cNvPr>
          <p:cNvSpPr/>
          <p:nvPr userDrawn="1"/>
        </p:nvSpPr>
        <p:spPr>
          <a:xfrm rot="19958790">
            <a:off x="-637324" y="3588176"/>
            <a:ext cx="3860162" cy="1746952"/>
          </a:xfrm>
          <a:prstGeom prst="parallelogram">
            <a:avLst>
              <a:gd name="adj" fmla="val 53218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cxnSp>
        <p:nvCxnSpPr>
          <p:cNvPr id="18" name="Прямая соединительная линия 17">
            <a:extLst>
              <a:ext uri="{FF2B5EF4-FFF2-40B4-BE49-F238E27FC236}">
                <a16:creationId xmlns:a16="http://schemas.microsoft.com/office/drawing/2014/main" id="{732BB30B-8262-4715-998F-AAF6A81ADFD3}"/>
              </a:ext>
            </a:extLst>
          </p:cNvPr>
          <p:cNvCxnSpPr>
            <a:cxnSpLocks/>
          </p:cNvCxnSpPr>
          <p:nvPr userDrawn="1"/>
        </p:nvCxnSpPr>
        <p:spPr>
          <a:xfrm flipV="1">
            <a:off x="0" y="1010090"/>
            <a:ext cx="1785257" cy="907506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0" name="Заголовок 1" title="Название">
            <a:extLst>
              <a:ext uri="{FF2B5EF4-FFF2-40B4-BE49-F238E27FC236}">
                <a16:creationId xmlns:a16="http://schemas.microsoft.com/office/drawing/2014/main" id="{4D7EF399-DAA5-44EC-B712-79C755FE84C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83842" y="1987420"/>
            <a:ext cx="4911633" cy="1789855"/>
          </a:xfrm>
          <a:prstGeom prst="rect">
            <a:avLst/>
          </a:prstGeom>
        </p:spPr>
        <p:txBody>
          <a:bodyPr rtlCol="0" anchor="b">
            <a:normAutofit/>
          </a:bodyPr>
          <a:lstStyle>
            <a:lvl1pPr>
              <a:defRPr sz="4000" b="1">
                <a:solidFill>
                  <a:schemeClr val="accent1"/>
                </a:solidFill>
                <a:latin typeface="+mj-lt"/>
                <a:cs typeface="Calibri Light" panose="020F0302020204030204" pitchFamily="34" charset="0"/>
              </a:defRPr>
            </a:lvl1pPr>
          </a:lstStyle>
          <a:p>
            <a:pPr rtl="0"/>
            <a:r>
              <a:rPr lang="ru-RU" noProof="0"/>
              <a:t>Щелкните, чтобы изменить стиль образца заголовка</a:t>
            </a:r>
          </a:p>
        </p:txBody>
      </p:sp>
      <p:sp>
        <p:nvSpPr>
          <p:cNvPr id="101" name="Текст 2" title="Подзаголовок">
            <a:extLst>
              <a:ext uri="{FF2B5EF4-FFF2-40B4-BE49-F238E27FC236}">
                <a16:creationId xmlns:a16="http://schemas.microsoft.com/office/drawing/2014/main" id="{26D13BFA-61B0-402F-8611-02D3DFDBEBCB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6283842" y="3792046"/>
            <a:ext cx="4911633" cy="910580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>
              <a:buNone/>
              <a:defRPr sz="2000" b="0" i="0" spc="300">
                <a:solidFill>
                  <a:schemeClr val="accent6"/>
                </a:solidFill>
                <a:latin typeface="+mn-lt"/>
                <a:cs typeface="Calibri" panose="020F050202020403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ru-RU" noProof="0"/>
              <a:t>ИЗМЕНИТЬ ОБРАЗЕЦ ТЕКСТА</a:t>
            </a:r>
          </a:p>
        </p:txBody>
      </p:sp>
      <p:cxnSp>
        <p:nvCxnSpPr>
          <p:cNvPr id="21" name="Прямая соединительная линия 20">
            <a:extLst>
              <a:ext uri="{FF2B5EF4-FFF2-40B4-BE49-F238E27FC236}">
                <a16:creationId xmlns:a16="http://schemas.microsoft.com/office/drawing/2014/main" id="{DA0A0C24-D997-4E78-951F-AFB51C70EFCC}"/>
              </a:ext>
            </a:extLst>
          </p:cNvPr>
          <p:cNvCxnSpPr>
            <a:cxnSpLocks/>
          </p:cNvCxnSpPr>
          <p:nvPr userDrawn="1"/>
        </p:nvCxnSpPr>
        <p:spPr>
          <a:xfrm flipV="1">
            <a:off x="9004301" y="3924299"/>
            <a:ext cx="3187700" cy="1689100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Параллелограмм 24">
            <a:extLst>
              <a:ext uri="{FF2B5EF4-FFF2-40B4-BE49-F238E27FC236}">
                <a16:creationId xmlns:a16="http://schemas.microsoft.com/office/drawing/2014/main" id="{E123A0CF-50D6-46EC-8BF6-43E38AFCD588}"/>
              </a:ext>
            </a:extLst>
          </p:cNvPr>
          <p:cNvSpPr/>
          <p:nvPr userDrawn="1"/>
        </p:nvSpPr>
        <p:spPr>
          <a:xfrm>
            <a:off x="7754112" y="0"/>
            <a:ext cx="2258568" cy="742819"/>
          </a:xfrm>
          <a:prstGeom prst="parallelogram">
            <a:avLst>
              <a:gd name="adj" fmla="val 195850"/>
            </a:avLst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ru-RU" noProof="0"/>
          </a:p>
        </p:txBody>
      </p:sp>
      <p:cxnSp>
        <p:nvCxnSpPr>
          <p:cNvPr id="26" name="Прямая соединительная линия 25">
            <a:extLst>
              <a:ext uri="{FF2B5EF4-FFF2-40B4-BE49-F238E27FC236}">
                <a16:creationId xmlns:a16="http://schemas.microsoft.com/office/drawing/2014/main" id="{2B2F1D2E-B631-4CB1-9448-2B50F8C46316}"/>
              </a:ext>
            </a:extLst>
          </p:cNvPr>
          <p:cNvCxnSpPr>
            <a:cxnSpLocks/>
          </p:cNvCxnSpPr>
          <p:nvPr userDrawn="1"/>
        </p:nvCxnSpPr>
        <p:spPr>
          <a:xfrm flipV="1">
            <a:off x="0" y="408562"/>
            <a:ext cx="6595353" cy="3403148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>
            <a:extLst>
              <a:ext uri="{FF2B5EF4-FFF2-40B4-BE49-F238E27FC236}">
                <a16:creationId xmlns:a16="http://schemas.microsoft.com/office/drawing/2014/main" id="{5CF69447-82AD-475F-A3AE-3D7FF61DBFE2}"/>
              </a:ext>
            </a:extLst>
          </p:cNvPr>
          <p:cNvCxnSpPr>
            <a:cxnSpLocks/>
          </p:cNvCxnSpPr>
          <p:nvPr userDrawn="1"/>
        </p:nvCxnSpPr>
        <p:spPr>
          <a:xfrm flipV="1">
            <a:off x="-17837" y="5266944"/>
            <a:ext cx="1919789" cy="1001054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Параллелограмм 23">
            <a:extLst>
              <a:ext uri="{FF2B5EF4-FFF2-40B4-BE49-F238E27FC236}">
                <a16:creationId xmlns:a16="http://schemas.microsoft.com/office/drawing/2014/main" id="{FC8C82F3-94EE-4B4F-A01D-993A41BC00B1}"/>
              </a:ext>
            </a:extLst>
          </p:cNvPr>
          <p:cNvSpPr/>
          <p:nvPr userDrawn="1"/>
        </p:nvSpPr>
        <p:spPr>
          <a:xfrm rot="19958790">
            <a:off x="-139035" y="3407045"/>
            <a:ext cx="1438399" cy="236580"/>
          </a:xfrm>
          <a:prstGeom prst="parallelogram">
            <a:avLst>
              <a:gd name="adj" fmla="val 53218"/>
            </a:avLst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pic>
        <p:nvPicPr>
          <p:cNvPr id="12" name="Рисунок 1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46971" y="33413"/>
            <a:ext cx="985354" cy="895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7865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2183">
          <p15:clr>
            <a:srgbClr val="FBAE40"/>
          </p15:clr>
        </p15:guide>
        <p15:guide id="2" pos="3840">
          <p15:clr>
            <a:srgbClr val="FBAE40"/>
          </p15:clr>
        </p15:guide>
        <p15:guide id="3" pos="143">
          <p15:clr>
            <a:srgbClr val="FBAE40"/>
          </p15:clr>
        </p15:guide>
        <p15:guide id="4" orient="horz" pos="4170">
          <p15:clr>
            <a:srgbClr val="FBAE40"/>
          </p15:clr>
        </p15:guide>
        <p15:guide id="5" pos="7537">
          <p15:clr>
            <a:srgbClr val="FBAE40"/>
          </p15:clr>
        </p15:guide>
        <p15:guide id="6" orient="horz" pos="142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2" name="Прямая соединительная линия 21">
            <a:extLst>
              <a:ext uri="{FF2B5EF4-FFF2-40B4-BE49-F238E27FC236}">
                <a16:creationId xmlns:a16="http://schemas.microsoft.com/office/drawing/2014/main" id="{01AF1CF9-9F46-4541-8FF1-B9C53244EE1A}"/>
              </a:ext>
            </a:extLst>
          </p:cNvPr>
          <p:cNvCxnSpPr>
            <a:cxnSpLocks/>
          </p:cNvCxnSpPr>
          <p:nvPr userDrawn="1"/>
        </p:nvCxnSpPr>
        <p:spPr>
          <a:xfrm flipH="1" flipV="1">
            <a:off x="-9247" y="3633967"/>
            <a:ext cx="1912619" cy="1572989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3" name="Группа 22">
            <a:extLst>
              <a:ext uri="{FF2B5EF4-FFF2-40B4-BE49-F238E27FC236}">
                <a16:creationId xmlns:a16="http://schemas.microsoft.com/office/drawing/2014/main" id="{AB0E1BA4-80FE-4826-BA2F-083C3A5BB7FA}"/>
              </a:ext>
            </a:extLst>
          </p:cNvPr>
          <p:cNvGrpSpPr/>
          <p:nvPr userDrawn="1"/>
        </p:nvGrpSpPr>
        <p:grpSpPr>
          <a:xfrm flipH="1">
            <a:off x="7561328" y="0"/>
            <a:ext cx="4831840" cy="3541007"/>
            <a:chOff x="-192127" y="-2"/>
            <a:chExt cx="4831840" cy="3367272"/>
          </a:xfrm>
        </p:grpSpPr>
        <p:sp>
          <p:nvSpPr>
            <p:cNvPr id="26" name="Диагональная полоса 25">
              <a:extLst>
                <a:ext uri="{FF2B5EF4-FFF2-40B4-BE49-F238E27FC236}">
                  <a16:creationId xmlns:a16="http://schemas.microsoft.com/office/drawing/2014/main" id="{0697993E-CD44-40B9-805C-77BC608618A7}"/>
                </a:ext>
              </a:extLst>
            </p:cNvPr>
            <p:cNvSpPr/>
            <p:nvPr userDrawn="1"/>
          </p:nvSpPr>
          <p:spPr>
            <a:xfrm>
              <a:off x="0" y="-1"/>
              <a:ext cx="4639713" cy="3367271"/>
            </a:xfrm>
            <a:prstGeom prst="diagStripe">
              <a:avLst>
                <a:gd name="adj" fmla="val 51202"/>
              </a:avLst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 noProof="0">
                <a:solidFill>
                  <a:schemeClr val="tx1"/>
                </a:solidFill>
              </a:endParaRPr>
            </a:p>
          </p:txBody>
        </p:sp>
        <p:cxnSp>
          <p:nvCxnSpPr>
            <p:cNvPr id="28" name="Прямая соединительная линия 27">
              <a:extLst>
                <a:ext uri="{FF2B5EF4-FFF2-40B4-BE49-F238E27FC236}">
                  <a16:creationId xmlns:a16="http://schemas.microsoft.com/office/drawing/2014/main" id="{DDBD869A-51AE-4AC9-A3E0-38E8C732B1E8}"/>
                </a:ext>
              </a:extLst>
            </p:cNvPr>
            <p:cNvCxnSpPr>
              <a:cxnSpLocks/>
            </p:cNvCxnSpPr>
            <p:nvPr userDrawn="1"/>
          </p:nvCxnSpPr>
          <p:spPr>
            <a:xfrm flipV="1">
              <a:off x="1433638" y="-2"/>
              <a:ext cx="1240971" cy="91659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Параллелограмм 29">
              <a:extLst>
                <a:ext uri="{FF2B5EF4-FFF2-40B4-BE49-F238E27FC236}">
                  <a16:creationId xmlns:a16="http://schemas.microsoft.com/office/drawing/2014/main" id="{DE18C3B6-28E6-4BBC-B634-F81DE5A9D13C}"/>
                </a:ext>
              </a:extLst>
            </p:cNvPr>
            <p:cNvSpPr/>
            <p:nvPr userDrawn="1"/>
          </p:nvSpPr>
          <p:spPr>
            <a:xfrm rot="19421162">
              <a:off x="-192127" y="1140864"/>
              <a:ext cx="1354398" cy="214994"/>
            </a:xfrm>
            <a:prstGeom prst="parallelogram">
              <a:avLst>
                <a:gd name="adj" fmla="val 72003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 noProof="0"/>
            </a:p>
          </p:txBody>
        </p:sp>
      </p:grpSp>
      <p:sp>
        <p:nvSpPr>
          <p:cNvPr id="36" name="Параллелограмм 35">
            <a:extLst>
              <a:ext uri="{FF2B5EF4-FFF2-40B4-BE49-F238E27FC236}">
                <a16:creationId xmlns:a16="http://schemas.microsoft.com/office/drawing/2014/main" id="{4EBB76E7-943E-4038-B700-114F66FBC609}"/>
              </a:ext>
            </a:extLst>
          </p:cNvPr>
          <p:cNvSpPr/>
          <p:nvPr userDrawn="1"/>
        </p:nvSpPr>
        <p:spPr>
          <a:xfrm flipH="1">
            <a:off x="6679908" y="1"/>
            <a:ext cx="1447800" cy="639064"/>
          </a:xfrm>
          <a:prstGeom prst="parallelogram">
            <a:avLst>
              <a:gd name="adj" fmla="val 135617"/>
            </a:avLst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 rtl="0"/>
            <a:endParaRPr lang="ru-RU" noProof="0"/>
          </a:p>
        </p:txBody>
      </p:sp>
      <p:sp>
        <p:nvSpPr>
          <p:cNvPr id="2" name="Нижний колонтитул 1">
            <a:extLst>
              <a:ext uri="{FF2B5EF4-FFF2-40B4-BE49-F238E27FC236}">
                <a16:creationId xmlns:a16="http://schemas.microsoft.com/office/drawing/2014/main" id="{03E79E9C-D961-6E47-A5C6-57689BAFF243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>
            <a:lvl1pPr algn="l">
              <a:defRPr/>
            </a:lvl1pPr>
          </a:lstStyle>
          <a:p>
            <a:pPr rtl="0"/>
            <a:endParaRPr lang="ru-RU" noProof="0" dirty="0"/>
          </a:p>
        </p:txBody>
      </p:sp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id="{B08BE157-60F2-194D-8C13-4AE120FC9EDE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 rtlCol="0"/>
          <a:lstStyle/>
          <a:p>
            <a:pPr rtl="0"/>
            <a:fld id="{8699F50C-BE38-4BD0-BA84-9B090E1F2B9B}" type="slidenum">
              <a:rPr lang="ru-RU" noProof="0" smtClean="0"/>
              <a:t>‹#›</a:t>
            </a:fld>
            <a:endParaRPr lang="ru-RU" noProof="0"/>
          </a:p>
        </p:txBody>
      </p:sp>
      <p:sp>
        <p:nvSpPr>
          <p:cNvPr id="27" name="Заголовок 1" title="Название ">
            <a:extLst>
              <a:ext uri="{FF2B5EF4-FFF2-40B4-BE49-F238E27FC236}">
                <a16:creationId xmlns:a16="http://schemas.microsoft.com/office/drawing/2014/main" id="{C3CC34F4-862A-42E7-B2FA-7B511CC2E87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18678" y="209028"/>
            <a:ext cx="8333222" cy="1147969"/>
          </a:xfrm>
          <a:prstGeom prst="rect">
            <a:avLst/>
          </a:prstGeom>
        </p:spPr>
        <p:txBody>
          <a:bodyPr bIns="0" rtlCol="0" anchor="b">
            <a:normAutofit/>
          </a:bodyPr>
          <a:lstStyle>
            <a:lvl1pPr>
              <a:defRPr sz="4400" b="1">
                <a:solidFill>
                  <a:schemeClr val="accent1"/>
                </a:solidFill>
              </a:defRPr>
            </a:lvl1pPr>
          </a:lstStyle>
          <a:p>
            <a:pPr rtl="0"/>
            <a:r>
              <a:rPr lang="ru-RU" noProof="0"/>
              <a:t>Щелкните, чтобы изменить стиль заголовка образца слайда </a:t>
            </a:r>
          </a:p>
        </p:txBody>
      </p:sp>
      <p:sp>
        <p:nvSpPr>
          <p:cNvPr id="29" name="Объект 2">
            <a:extLst>
              <a:ext uri="{FF2B5EF4-FFF2-40B4-BE49-F238E27FC236}">
                <a16:creationId xmlns:a16="http://schemas.microsoft.com/office/drawing/2014/main" id="{1FAE0C34-9220-45F0-9FC2-9FE7C994E7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678" y="1671924"/>
            <a:ext cx="10835122" cy="4505039"/>
          </a:xfrm>
          <a:prstGeom prst="rect">
            <a:avLst/>
          </a:prstGeom>
        </p:spPr>
        <p:txBody>
          <a:bodyPr rtlCol="0"/>
          <a:lstStyle>
            <a:lvl1pPr>
              <a:buClr>
                <a:schemeClr val="accent2"/>
              </a:buClr>
              <a:defRPr>
                <a:solidFill>
                  <a:schemeClr val="tx1"/>
                </a:solidFill>
              </a:defRPr>
            </a:lvl1pPr>
            <a:lvl2pPr marL="685800" indent="-511175">
              <a:buClr>
                <a:schemeClr val="accent2"/>
              </a:buClr>
              <a:defRPr>
                <a:solidFill>
                  <a:schemeClr val="tx1"/>
                </a:solidFill>
              </a:defRPr>
            </a:lvl2pPr>
            <a:lvl3pPr marL="801688" indent="-438150">
              <a:buClr>
                <a:schemeClr val="accent2"/>
              </a:buClr>
              <a:defRPr>
                <a:solidFill>
                  <a:schemeClr val="tx1"/>
                </a:solidFill>
              </a:defRPr>
            </a:lvl3pPr>
            <a:lvl4pPr marL="901700" indent="-363538">
              <a:buClr>
                <a:schemeClr val="accent2"/>
              </a:buClr>
              <a:defRPr>
                <a:solidFill>
                  <a:schemeClr val="tx1"/>
                </a:solidFill>
              </a:defRPr>
            </a:lvl4pPr>
            <a:lvl5pPr marL="989013" indent="-274638">
              <a:buClr>
                <a:schemeClr val="accent2"/>
              </a:buClr>
              <a:defRPr>
                <a:solidFill>
                  <a:schemeClr val="tx1"/>
                </a:solidFill>
              </a:defRPr>
            </a:lvl5pPr>
          </a:lstStyle>
          <a:p>
            <a:pPr lvl="0" rtl="0"/>
            <a:r>
              <a:rPr lang="ru-RU" noProof="0" dirty="0" smtClean="0"/>
              <a:t>Образец текста</a:t>
            </a:r>
          </a:p>
          <a:p>
            <a:pPr lvl="1" rtl="0"/>
            <a:r>
              <a:rPr lang="ru-RU" noProof="0" dirty="0" smtClean="0"/>
              <a:t>Второй уровень</a:t>
            </a:r>
          </a:p>
          <a:p>
            <a:pPr lvl="2" rtl="0"/>
            <a:r>
              <a:rPr lang="ru-RU" noProof="0" dirty="0" smtClean="0"/>
              <a:t>Третий уровень</a:t>
            </a:r>
          </a:p>
          <a:p>
            <a:pPr lvl="3" rtl="0"/>
            <a:r>
              <a:rPr lang="ru-RU" noProof="0" dirty="0" smtClean="0"/>
              <a:t>Четвертый уровень</a:t>
            </a:r>
          </a:p>
          <a:p>
            <a:pPr lvl="4" rtl="0"/>
            <a:r>
              <a:rPr lang="ru-RU" noProof="0" dirty="0" smtClean="0"/>
              <a:t>Пятый уровень</a:t>
            </a:r>
            <a:endParaRPr lang="ru-RU" noProof="0" dirty="0"/>
          </a:p>
        </p:txBody>
      </p:sp>
      <p:pic>
        <p:nvPicPr>
          <p:cNvPr id="13" name="Рисунок 1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46971" y="33413"/>
            <a:ext cx="985354" cy="895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34304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393">
          <p15:clr>
            <a:srgbClr val="FBAE40"/>
          </p15:clr>
        </p15:guide>
        <p15:guide id="4" pos="7423">
          <p15:clr>
            <a:srgbClr val="FBAE40"/>
          </p15:clr>
        </p15:guide>
        <p15:guide id="5" orient="horz" pos="777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2" name="Прямая соединительная линия 21">
            <a:extLst>
              <a:ext uri="{FF2B5EF4-FFF2-40B4-BE49-F238E27FC236}">
                <a16:creationId xmlns:a16="http://schemas.microsoft.com/office/drawing/2014/main" id="{01AF1CF9-9F46-4541-8FF1-B9C53244EE1A}"/>
              </a:ext>
            </a:extLst>
          </p:cNvPr>
          <p:cNvCxnSpPr>
            <a:cxnSpLocks/>
          </p:cNvCxnSpPr>
          <p:nvPr userDrawn="1"/>
        </p:nvCxnSpPr>
        <p:spPr>
          <a:xfrm flipH="1" flipV="1">
            <a:off x="-9247" y="3633967"/>
            <a:ext cx="1912619" cy="1572989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3" name="Группа 22">
            <a:extLst>
              <a:ext uri="{FF2B5EF4-FFF2-40B4-BE49-F238E27FC236}">
                <a16:creationId xmlns:a16="http://schemas.microsoft.com/office/drawing/2014/main" id="{AB0E1BA4-80FE-4826-BA2F-083C3A5BB7FA}"/>
              </a:ext>
            </a:extLst>
          </p:cNvPr>
          <p:cNvGrpSpPr/>
          <p:nvPr userDrawn="1"/>
        </p:nvGrpSpPr>
        <p:grpSpPr>
          <a:xfrm flipH="1">
            <a:off x="7561328" y="0"/>
            <a:ext cx="4831840" cy="3541007"/>
            <a:chOff x="-192127" y="-2"/>
            <a:chExt cx="4831840" cy="3367272"/>
          </a:xfrm>
        </p:grpSpPr>
        <p:sp>
          <p:nvSpPr>
            <p:cNvPr id="26" name="Диагональная полоса 25">
              <a:extLst>
                <a:ext uri="{FF2B5EF4-FFF2-40B4-BE49-F238E27FC236}">
                  <a16:creationId xmlns:a16="http://schemas.microsoft.com/office/drawing/2014/main" id="{0697993E-CD44-40B9-805C-77BC608618A7}"/>
                </a:ext>
              </a:extLst>
            </p:cNvPr>
            <p:cNvSpPr/>
            <p:nvPr userDrawn="1"/>
          </p:nvSpPr>
          <p:spPr>
            <a:xfrm>
              <a:off x="0" y="-1"/>
              <a:ext cx="4639713" cy="3367271"/>
            </a:xfrm>
            <a:prstGeom prst="diagStripe">
              <a:avLst>
                <a:gd name="adj" fmla="val 51202"/>
              </a:avLst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 noProof="0">
                <a:solidFill>
                  <a:schemeClr val="tx1"/>
                </a:solidFill>
              </a:endParaRPr>
            </a:p>
          </p:txBody>
        </p:sp>
        <p:cxnSp>
          <p:nvCxnSpPr>
            <p:cNvPr id="28" name="Прямая соединительная линия 27">
              <a:extLst>
                <a:ext uri="{FF2B5EF4-FFF2-40B4-BE49-F238E27FC236}">
                  <a16:creationId xmlns:a16="http://schemas.microsoft.com/office/drawing/2014/main" id="{DDBD869A-51AE-4AC9-A3E0-38E8C732B1E8}"/>
                </a:ext>
              </a:extLst>
            </p:cNvPr>
            <p:cNvCxnSpPr>
              <a:cxnSpLocks/>
            </p:cNvCxnSpPr>
            <p:nvPr userDrawn="1"/>
          </p:nvCxnSpPr>
          <p:spPr>
            <a:xfrm flipV="1">
              <a:off x="1433638" y="-2"/>
              <a:ext cx="1240971" cy="91659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Параллелограмм 29">
              <a:extLst>
                <a:ext uri="{FF2B5EF4-FFF2-40B4-BE49-F238E27FC236}">
                  <a16:creationId xmlns:a16="http://schemas.microsoft.com/office/drawing/2014/main" id="{DE18C3B6-28E6-4BBC-B634-F81DE5A9D13C}"/>
                </a:ext>
              </a:extLst>
            </p:cNvPr>
            <p:cNvSpPr/>
            <p:nvPr userDrawn="1"/>
          </p:nvSpPr>
          <p:spPr>
            <a:xfrm rot="19421162">
              <a:off x="-192127" y="1140864"/>
              <a:ext cx="1354398" cy="214994"/>
            </a:xfrm>
            <a:prstGeom prst="parallelogram">
              <a:avLst>
                <a:gd name="adj" fmla="val 72003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 noProof="0"/>
            </a:p>
          </p:txBody>
        </p:sp>
      </p:grpSp>
      <p:sp>
        <p:nvSpPr>
          <p:cNvPr id="36" name="Параллелограмм 35">
            <a:extLst>
              <a:ext uri="{FF2B5EF4-FFF2-40B4-BE49-F238E27FC236}">
                <a16:creationId xmlns:a16="http://schemas.microsoft.com/office/drawing/2014/main" id="{4EBB76E7-943E-4038-B700-114F66FBC609}"/>
              </a:ext>
            </a:extLst>
          </p:cNvPr>
          <p:cNvSpPr/>
          <p:nvPr userDrawn="1"/>
        </p:nvSpPr>
        <p:spPr>
          <a:xfrm flipH="1">
            <a:off x="6679908" y="1"/>
            <a:ext cx="1447800" cy="639064"/>
          </a:xfrm>
          <a:prstGeom prst="parallelogram">
            <a:avLst>
              <a:gd name="adj" fmla="val 135617"/>
            </a:avLst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 rtl="0"/>
            <a:endParaRPr lang="ru-RU" noProof="0"/>
          </a:p>
        </p:txBody>
      </p:sp>
      <p:sp>
        <p:nvSpPr>
          <p:cNvPr id="2" name="Нижний колонтитул 1">
            <a:extLst>
              <a:ext uri="{FF2B5EF4-FFF2-40B4-BE49-F238E27FC236}">
                <a16:creationId xmlns:a16="http://schemas.microsoft.com/office/drawing/2014/main" id="{03E79E9C-D961-6E47-A5C6-57689BAFF243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>
            <a:lvl1pPr algn="l">
              <a:defRPr/>
            </a:lvl1pPr>
          </a:lstStyle>
          <a:p>
            <a:pPr rtl="0"/>
            <a:endParaRPr lang="ru-RU" noProof="0" dirty="0"/>
          </a:p>
        </p:txBody>
      </p:sp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id="{B08BE157-60F2-194D-8C13-4AE120FC9EDE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 rtlCol="0"/>
          <a:lstStyle/>
          <a:p>
            <a:pPr rtl="0"/>
            <a:fld id="{8699F50C-BE38-4BD0-BA84-9B090E1F2B9B}" type="slidenum">
              <a:rPr lang="ru-RU" noProof="0" smtClean="0"/>
              <a:t>‹#›</a:t>
            </a:fld>
            <a:endParaRPr lang="ru-RU" noProof="0"/>
          </a:p>
        </p:txBody>
      </p:sp>
      <p:sp>
        <p:nvSpPr>
          <p:cNvPr id="27" name="Заголовок 1" title="Название ">
            <a:extLst>
              <a:ext uri="{FF2B5EF4-FFF2-40B4-BE49-F238E27FC236}">
                <a16:creationId xmlns:a16="http://schemas.microsoft.com/office/drawing/2014/main" id="{C3CC34F4-862A-42E7-B2FA-7B511CC2E87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18678" y="209028"/>
            <a:ext cx="8333222" cy="1147969"/>
          </a:xfrm>
          <a:prstGeom prst="rect">
            <a:avLst/>
          </a:prstGeom>
        </p:spPr>
        <p:txBody>
          <a:bodyPr bIns="0" rtlCol="0" anchor="b">
            <a:normAutofit/>
          </a:bodyPr>
          <a:lstStyle>
            <a:lvl1pPr>
              <a:defRPr sz="4400" b="1">
                <a:solidFill>
                  <a:schemeClr val="accent1"/>
                </a:solidFill>
              </a:defRPr>
            </a:lvl1pPr>
          </a:lstStyle>
          <a:p>
            <a:pPr rtl="0"/>
            <a:r>
              <a:rPr lang="ru-RU" noProof="0"/>
              <a:t>Щелкните, чтобы изменить стиль заголовка образца слайда </a:t>
            </a:r>
          </a:p>
        </p:txBody>
      </p:sp>
      <p:sp>
        <p:nvSpPr>
          <p:cNvPr id="18" name="Текст 2">
            <a:extLst>
              <a:ext uri="{FF2B5EF4-FFF2-40B4-BE49-F238E27FC236}">
                <a16:creationId xmlns:a16="http://schemas.microsoft.com/office/drawing/2014/main" id="{82BFF385-445D-4DBB-9773-F9966941588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18678" y="1681163"/>
            <a:ext cx="5382501" cy="823912"/>
          </a:xfrm>
          <a:prstGeom prst="rect">
            <a:avLst/>
          </a:prstGeom>
        </p:spPr>
        <p:txBody>
          <a:bodyPr rtlCol="0" anchor="b"/>
          <a:lstStyle>
            <a:lvl1pPr marL="0" indent="0">
              <a:buNone/>
              <a:defRPr lang="en-US" b="1" dirty="0">
                <a:solidFill>
                  <a:schemeClr val="accent6"/>
                </a:solidFill>
              </a:defRPr>
            </a:lvl1pPr>
          </a:lstStyle>
          <a:p>
            <a:pPr marL="228600" lvl="0" indent="-228600" rtl="0"/>
            <a:r>
              <a:rPr lang="ru-RU" noProof="0" smtClean="0"/>
              <a:t>Образец текста</a:t>
            </a:r>
          </a:p>
        </p:txBody>
      </p:sp>
      <p:sp>
        <p:nvSpPr>
          <p:cNvPr id="20" name="Текст 4">
            <a:extLst>
              <a:ext uri="{FF2B5EF4-FFF2-40B4-BE49-F238E27FC236}">
                <a16:creationId xmlns:a16="http://schemas.microsoft.com/office/drawing/2014/main" id="{311B1CFE-1B35-4B5C-B40A-DC5ADF211B5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rtlCol="0" anchor="b"/>
          <a:lstStyle>
            <a:lvl1pPr marL="0" indent="0">
              <a:buNone/>
              <a:defRPr sz="2400" b="1">
                <a:solidFill>
                  <a:schemeClr val="accent6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noProof="0" smtClean="0"/>
              <a:t>Образец текста</a:t>
            </a:r>
          </a:p>
        </p:txBody>
      </p:sp>
      <p:sp>
        <p:nvSpPr>
          <p:cNvPr id="21" name="Объект 5">
            <a:extLst>
              <a:ext uri="{FF2B5EF4-FFF2-40B4-BE49-F238E27FC236}">
                <a16:creationId xmlns:a16="http://schemas.microsoft.com/office/drawing/2014/main" id="{1CE840E8-D596-479D-AE97-E88F42DC1B1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 rtlCol="0"/>
          <a:lstStyle>
            <a:lvl1pPr>
              <a:buClr>
                <a:schemeClr val="accent2"/>
              </a:buClr>
              <a:defRPr>
                <a:solidFill>
                  <a:schemeClr val="tx1"/>
                </a:solidFill>
              </a:defRPr>
            </a:lvl1pPr>
            <a:lvl2pPr>
              <a:buClr>
                <a:schemeClr val="accent2"/>
              </a:buClr>
              <a:defRPr>
                <a:solidFill>
                  <a:schemeClr val="tx1"/>
                </a:solidFill>
              </a:defRPr>
            </a:lvl2pPr>
            <a:lvl3pPr>
              <a:buClr>
                <a:schemeClr val="accent2"/>
              </a:buClr>
              <a:defRPr>
                <a:solidFill>
                  <a:schemeClr val="tx1"/>
                </a:solidFill>
              </a:defRPr>
            </a:lvl3pPr>
            <a:lvl4pPr>
              <a:buClr>
                <a:schemeClr val="accent2"/>
              </a:buClr>
              <a:defRPr>
                <a:solidFill>
                  <a:schemeClr val="tx1"/>
                </a:solidFill>
              </a:defRPr>
            </a:lvl4pPr>
            <a:lvl5pPr>
              <a:buClr>
                <a:schemeClr val="accent2"/>
              </a:buClr>
              <a:defRPr>
                <a:solidFill>
                  <a:schemeClr val="tx1"/>
                </a:solidFill>
              </a:defRPr>
            </a:lvl5pPr>
          </a:lstStyle>
          <a:p>
            <a:pPr lvl="0" rtl="0"/>
            <a:r>
              <a:rPr lang="ru-RU" noProof="0" smtClean="0"/>
              <a:t>Образец текста</a:t>
            </a:r>
          </a:p>
          <a:p>
            <a:pPr lvl="1" rtl="0"/>
            <a:r>
              <a:rPr lang="ru-RU" noProof="0" smtClean="0"/>
              <a:t>Второй уровень</a:t>
            </a:r>
          </a:p>
          <a:p>
            <a:pPr lvl="2" rtl="0"/>
            <a:r>
              <a:rPr lang="ru-RU" noProof="0" smtClean="0"/>
              <a:t>Третий уровень</a:t>
            </a:r>
          </a:p>
          <a:p>
            <a:pPr lvl="3" rtl="0"/>
            <a:r>
              <a:rPr lang="ru-RU" noProof="0" smtClean="0"/>
              <a:t>Четвертый уровень</a:t>
            </a:r>
          </a:p>
          <a:p>
            <a:pPr lvl="4" rtl="0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24" name="Объект 3">
            <a:extLst>
              <a:ext uri="{FF2B5EF4-FFF2-40B4-BE49-F238E27FC236}">
                <a16:creationId xmlns:a16="http://schemas.microsoft.com/office/drawing/2014/main" id="{B9A68D25-B19E-4E84-B65D-596EE8382DA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18678" y="2505075"/>
            <a:ext cx="5391749" cy="3684588"/>
          </a:xfrm>
          <a:prstGeom prst="rect">
            <a:avLst/>
          </a:prstGeom>
        </p:spPr>
        <p:txBody>
          <a:bodyPr rtlCol="0"/>
          <a:lstStyle>
            <a:lvl1pPr>
              <a:buClr>
                <a:schemeClr val="accent2"/>
              </a:buClr>
              <a:defRPr>
                <a:solidFill>
                  <a:schemeClr val="tx1"/>
                </a:solidFill>
              </a:defRPr>
            </a:lvl1pPr>
            <a:lvl2pPr>
              <a:buClr>
                <a:schemeClr val="accent2"/>
              </a:buClr>
              <a:defRPr>
                <a:solidFill>
                  <a:schemeClr val="tx1"/>
                </a:solidFill>
              </a:defRPr>
            </a:lvl2pPr>
            <a:lvl3pPr>
              <a:buClr>
                <a:schemeClr val="accent2"/>
              </a:buClr>
              <a:defRPr>
                <a:solidFill>
                  <a:schemeClr val="tx1"/>
                </a:solidFill>
              </a:defRPr>
            </a:lvl3pPr>
            <a:lvl4pPr>
              <a:buClr>
                <a:schemeClr val="accent2"/>
              </a:buClr>
              <a:defRPr>
                <a:solidFill>
                  <a:schemeClr val="tx1"/>
                </a:solidFill>
              </a:defRPr>
            </a:lvl4pPr>
            <a:lvl5pPr>
              <a:buClr>
                <a:schemeClr val="accent2"/>
              </a:buClr>
              <a:defRPr>
                <a:solidFill>
                  <a:schemeClr val="tx1"/>
                </a:solidFill>
              </a:defRPr>
            </a:lvl5pPr>
          </a:lstStyle>
          <a:p>
            <a:pPr lvl="0" rtl="0"/>
            <a:r>
              <a:rPr lang="ru-RU" noProof="0" smtClean="0"/>
              <a:t>Образец текста</a:t>
            </a:r>
          </a:p>
          <a:p>
            <a:pPr lvl="1" rtl="0"/>
            <a:r>
              <a:rPr lang="ru-RU" noProof="0" smtClean="0"/>
              <a:t>Второй уровень</a:t>
            </a:r>
          </a:p>
          <a:p>
            <a:pPr lvl="2" rtl="0"/>
            <a:r>
              <a:rPr lang="ru-RU" noProof="0" smtClean="0"/>
              <a:t>Третий уровень</a:t>
            </a:r>
          </a:p>
          <a:p>
            <a:pPr lvl="3" rtl="0"/>
            <a:r>
              <a:rPr lang="ru-RU" noProof="0" smtClean="0"/>
              <a:t>Четвертый уровень</a:t>
            </a:r>
          </a:p>
          <a:p>
            <a:pPr lvl="4" rtl="0"/>
            <a:r>
              <a:rPr lang="ru-RU" noProof="0" smtClean="0"/>
              <a:t>Пятый уровень</a:t>
            </a:r>
            <a:endParaRPr lang="ru-RU" noProof="0"/>
          </a:p>
        </p:txBody>
      </p:sp>
      <p:pic>
        <p:nvPicPr>
          <p:cNvPr id="16" name="Рисунок 1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46971" y="33413"/>
            <a:ext cx="985354" cy="895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22678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393">
          <p15:clr>
            <a:srgbClr val="FBAE40"/>
          </p15:clr>
        </p15:guide>
        <p15:guide id="4" pos="7423">
          <p15:clr>
            <a:srgbClr val="FBAE40"/>
          </p15:clr>
        </p15:guide>
        <p15:guide id="5" orient="horz" pos="777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ый треугольник 10">
            <a:extLst>
              <a:ext uri="{FF2B5EF4-FFF2-40B4-BE49-F238E27FC236}">
                <a16:creationId xmlns:a16="http://schemas.microsoft.com/office/drawing/2014/main" id="{037924D2-2AB4-4BE1-9687-836615C72DFC}"/>
              </a:ext>
            </a:extLst>
          </p:cNvPr>
          <p:cNvSpPr/>
          <p:nvPr userDrawn="1"/>
        </p:nvSpPr>
        <p:spPr>
          <a:xfrm flipV="1">
            <a:off x="0" y="-6"/>
            <a:ext cx="10625328" cy="5404110"/>
          </a:xfrm>
          <a:prstGeom prst="rtTriangl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cxnSp>
        <p:nvCxnSpPr>
          <p:cNvPr id="16" name="Прямая соединительная линия 15">
            <a:extLst>
              <a:ext uri="{FF2B5EF4-FFF2-40B4-BE49-F238E27FC236}">
                <a16:creationId xmlns:a16="http://schemas.microsoft.com/office/drawing/2014/main" id="{A93BC534-BFA1-4292-899F-03AC711BF7C5}"/>
              </a:ext>
            </a:extLst>
          </p:cNvPr>
          <p:cNvCxnSpPr>
            <a:cxnSpLocks/>
          </p:cNvCxnSpPr>
          <p:nvPr userDrawn="1"/>
        </p:nvCxnSpPr>
        <p:spPr>
          <a:xfrm flipV="1">
            <a:off x="0" y="0"/>
            <a:ext cx="6030686" cy="3004456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17">
            <a:extLst>
              <a:ext uri="{FF2B5EF4-FFF2-40B4-BE49-F238E27FC236}">
                <a16:creationId xmlns:a16="http://schemas.microsoft.com/office/drawing/2014/main" id="{EBEE4DB5-5DEF-4DDB-9764-FD834B9DCAEC}"/>
              </a:ext>
            </a:extLst>
          </p:cNvPr>
          <p:cNvCxnSpPr>
            <a:cxnSpLocks/>
          </p:cNvCxnSpPr>
          <p:nvPr userDrawn="1"/>
        </p:nvCxnSpPr>
        <p:spPr>
          <a:xfrm flipV="1">
            <a:off x="9004301" y="3924299"/>
            <a:ext cx="3187700" cy="1689100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>
            <a:extLst>
              <a:ext uri="{FF2B5EF4-FFF2-40B4-BE49-F238E27FC236}">
                <a16:creationId xmlns:a16="http://schemas.microsoft.com/office/drawing/2014/main" id="{162849C0-AA0D-4E1A-B4B6-E6A5917AC0A5}"/>
              </a:ext>
            </a:extLst>
          </p:cNvPr>
          <p:cNvCxnSpPr>
            <a:cxnSpLocks/>
          </p:cNvCxnSpPr>
          <p:nvPr userDrawn="1"/>
        </p:nvCxnSpPr>
        <p:spPr>
          <a:xfrm flipV="1">
            <a:off x="-17837" y="4700016"/>
            <a:ext cx="1919789" cy="1001054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Текст 3">
            <a:extLst>
              <a:ext uri="{FF2B5EF4-FFF2-40B4-BE49-F238E27FC236}">
                <a16:creationId xmlns:a16="http://schemas.microsoft.com/office/drawing/2014/main" id="{BDEAC3CA-E21C-4A63-BE7D-DCC820552AB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19170" y="5701069"/>
            <a:ext cx="5311516" cy="931505"/>
          </a:xfrm>
          <a:prstGeom prst="rect">
            <a:avLst/>
          </a:prstGeom>
        </p:spPr>
        <p:txBody>
          <a:bodyPr rtlCol="0"/>
          <a:lstStyle>
            <a:lvl1pPr marL="0" indent="0" algn="r">
              <a:buFont typeface="Arial" panose="020B0604020202020204" pitchFamily="34" charset="0"/>
              <a:buNone/>
              <a:defRPr sz="2400">
                <a:solidFill>
                  <a:schemeClr val="accent6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ru-RU" noProof="0" smtClean="0"/>
              <a:t>Образец текста</a:t>
            </a:r>
          </a:p>
        </p:txBody>
      </p:sp>
      <p:sp>
        <p:nvSpPr>
          <p:cNvPr id="14" name="Объект 2">
            <a:extLst>
              <a:ext uri="{FF2B5EF4-FFF2-40B4-BE49-F238E27FC236}">
                <a16:creationId xmlns:a16="http://schemas.microsoft.com/office/drawing/2014/main" id="{C9A1E80C-1A76-4D3E-92A1-846866867D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61316" y="2290713"/>
            <a:ext cx="5803672" cy="4341862"/>
          </a:xfrm>
          <a:prstGeom prst="rect">
            <a:avLst/>
          </a:prstGeom>
        </p:spPr>
        <p:txBody>
          <a:bodyPr rtlCol="0"/>
          <a:lstStyle>
            <a:lvl1pPr>
              <a:buClr>
                <a:schemeClr val="accent2"/>
              </a:buClr>
              <a:defRPr sz="2400"/>
            </a:lvl1pPr>
            <a:lvl2pPr>
              <a:buClr>
                <a:schemeClr val="accent2"/>
              </a:buClr>
              <a:defRPr sz="2000"/>
            </a:lvl2pPr>
            <a:lvl3pPr>
              <a:buClr>
                <a:schemeClr val="accent2"/>
              </a:buClr>
              <a:defRPr sz="1800"/>
            </a:lvl3pPr>
            <a:lvl4pPr>
              <a:buClr>
                <a:schemeClr val="accent2"/>
              </a:buClr>
              <a:defRPr sz="1600"/>
            </a:lvl4pPr>
            <a:lvl5pPr>
              <a:buClr>
                <a:schemeClr val="accent2"/>
              </a:buCl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rtl="0"/>
            <a:r>
              <a:rPr lang="ru-RU" noProof="0" smtClean="0"/>
              <a:t>Образец текста</a:t>
            </a:r>
          </a:p>
          <a:p>
            <a:pPr lvl="1" rtl="0"/>
            <a:r>
              <a:rPr lang="ru-RU" noProof="0" smtClean="0"/>
              <a:t>Второй уровень</a:t>
            </a:r>
          </a:p>
          <a:p>
            <a:pPr lvl="2" rtl="0"/>
            <a:r>
              <a:rPr lang="ru-RU" noProof="0" smtClean="0"/>
              <a:t>Третий уровень</a:t>
            </a:r>
          </a:p>
          <a:p>
            <a:pPr lvl="3" rtl="0"/>
            <a:r>
              <a:rPr lang="ru-RU" noProof="0" smtClean="0"/>
              <a:t>Четвертый уровень</a:t>
            </a:r>
          </a:p>
          <a:p>
            <a:pPr lvl="4" rtl="0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10" name="Прямоугольный треугольник 10">
            <a:extLst>
              <a:ext uri="{FF2B5EF4-FFF2-40B4-BE49-F238E27FC236}">
                <a16:creationId xmlns:a16="http://schemas.microsoft.com/office/drawing/2014/main" id="{ED37F377-8A2B-4717-9BE8-74D809D3C464}"/>
              </a:ext>
            </a:extLst>
          </p:cNvPr>
          <p:cNvSpPr/>
          <p:nvPr userDrawn="1"/>
        </p:nvSpPr>
        <p:spPr>
          <a:xfrm flipV="1">
            <a:off x="0" y="-9531"/>
            <a:ext cx="10625328" cy="5404110"/>
          </a:xfrm>
          <a:prstGeom prst="rtTriangl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2" name="Заголовок 1" title="Название">
            <a:extLst>
              <a:ext uri="{FF2B5EF4-FFF2-40B4-BE49-F238E27FC236}">
                <a16:creationId xmlns:a16="http://schemas.microsoft.com/office/drawing/2014/main" id="{A648E0EA-49ED-4F2D-A107-8FCE6301FC8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19170" y="3924300"/>
            <a:ext cx="5311516" cy="1776768"/>
          </a:xfrm>
          <a:prstGeom prst="rect">
            <a:avLst/>
          </a:prstGeom>
        </p:spPr>
        <p:txBody>
          <a:bodyPr rtlCol="0" anchor="b">
            <a:noAutofit/>
          </a:bodyPr>
          <a:lstStyle>
            <a:lvl1pPr marL="0" indent="0" algn="r">
              <a:buFont typeface="Arial" panose="020B0604020202020204" pitchFamily="34" charset="0"/>
              <a:buNone/>
              <a:defRPr sz="3600" b="1">
                <a:solidFill>
                  <a:schemeClr val="accent1"/>
                </a:solidFill>
              </a:defRPr>
            </a:lvl1pPr>
          </a:lstStyle>
          <a:p>
            <a:pPr rtl="0"/>
            <a:r>
              <a:rPr lang="ru-RU" noProof="0" dirty="0"/>
              <a:t>Щелкните, чтобы изменить стиль образца заголовка</a:t>
            </a:r>
          </a:p>
        </p:txBody>
      </p:sp>
      <p:pic>
        <p:nvPicPr>
          <p:cNvPr id="12" name="Рисунок 1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46971" y="33413"/>
            <a:ext cx="985354" cy="895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2653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7537">
          <p15:clr>
            <a:srgbClr val="FBAE40"/>
          </p15:clr>
        </p15:guide>
        <p15:guide id="3" pos="138">
          <p15:clr>
            <a:srgbClr val="FBAE40"/>
          </p15:clr>
        </p15:guide>
        <p15:guide id="4" orient="horz" pos="4178">
          <p15:clr>
            <a:srgbClr val="FBAE40"/>
          </p15:clr>
        </p15:guide>
        <p15:guide id="5" orient="horz" pos="142">
          <p15:clr>
            <a:srgbClr val="FBAE40"/>
          </p15:clr>
        </p15:guide>
        <p15:guide id="6" pos="2457">
          <p15:clr>
            <a:srgbClr val="FBAE40"/>
          </p15:clr>
        </p15:guide>
        <p15:guide id="7" pos="438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ый треугольник 10">
            <a:extLst>
              <a:ext uri="{FF2B5EF4-FFF2-40B4-BE49-F238E27FC236}">
                <a16:creationId xmlns:a16="http://schemas.microsoft.com/office/drawing/2014/main" id="{037924D2-2AB4-4BE1-9687-836615C72DFC}"/>
              </a:ext>
            </a:extLst>
          </p:cNvPr>
          <p:cNvSpPr/>
          <p:nvPr userDrawn="1"/>
        </p:nvSpPr>
        <p:spPr>
          <a:xfrm flipV="1">
            <a:off x="0" y="-6"/>
            <a:ext cx="10625328" cy="5404110"/>
          </a:xfrm>
          <a:prstGeom prst="rtTriangl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cxnSp>
        <p:nvCxnSpPr>
          <p:cNvPr id="16" name="Прямая соединительная линия 15">
            <a:extLst>
              <a:ext uri="{FF2B5EF4-FFF2-40B4-BE49-F238E27FC236}">
                <a16:creationId xmlns:a16="http://schemas.microsoft.com/office/drawing/2014/main" id="{A93BC534-BFA1-4292-899F-03AC711BF7C5}"/>
              </a:ext>
            </a:extLst>
          </p:cNvPr>
          <p:cNvCxnSpPr>
            <a:cxnSpLocks/>
          </p:cNvCxnSpPr>
          <p:nvPr userDrawn="1"/>
        </p:nvCxnSpPr>
        <p:spPr>
          <a:xfrm flipV="1">
            <a:off x="0" y="0"/>
            <a:ext cx="6030686" cy="3004456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17">
            <a:extLst>
              <a:ext uri="{FF2B5EF4-FFF2-40B4-BE49-F238E27FC236}">
                <a16:creationId xmlns:a16="http://schemas.microsoft.com/office/drawing/2014/main" id="{EBEE4DB5-5DEF-4DDB-9764-FD834B9DCAEC}"/>
              </a:ext>
            </a:extLst>
          </p:cNvPr>
          <p:cNvCxnSpPr>
            <a:cxnSpLocks/>
          </p:cNvCxnSpPr>
          <p:nvPr userDrawn="1"/>
        </p:nvCxnSpPr>
        <p:spPr>
          <a:xfrm flipV="1">
            <a:off x="9004301" y="3924299"/>
            <a:ext cx="3187700" cy="1689100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Заголовок 1" title="Название">
            <a:extLst>
              <a:ext uri="{FF2B5EF4-FFF2-40B4-BE49-F238E27FC236}">
                <a16:creationId xmlns:a16="http://schemas.microsoft.com/office/drawing/2014/main" id="{A648E0EA-49ED-4F2D-A107-8FCE6301FC8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19170" y="3924300"/>
            <a:ext cx="5311516" cy="1776768"/>
          </a:xfrm>
          <a:prstGeom prst="rect">
            <a:avLst/>
          </a:prstGeom>
        </p:spPr>
        <p:txBody>
          <a:bodyPr rtlCol="0" anchor="b">
            <a:noAutofit/>
          </a:bodyPr>
          <a:lstStyle>
            <a:lvl1pPr marL="0" indent="0" algn="r">
              <a:buFont typeface="Arial" panose="020B0604020202020204" pitchFamily="34" charset="0"/>
              <a:buNone/>
              <a:defRPr sz="3600" b="1">
                <a:solidFill>
                  <a:schemeClr val="accent1"/>
                </a:solidFill>
              </a:defRPr>
            </a:lvl1pPr>
          </a:lstStyle>
          <a:p>
            <a:pPr rtl="0"/>
            <a:r>
              <a:rPr lang="ru-RU" noProof="0" dirty="0"/>
              <a:t>Щелкните, чтобы изменить стиль образца заголовка</a:t>
            </a:r>
          </a:p>
        </p:txBody>
      </p:sp>
      <p:cxnSp>
        <p:nvCxnSpPr>
          <p:cNvPr id="9" name="Прямая соединительная линия 8">
            <a:extLst>
              <a:ext uri="{FF2B5EF4-FFF2-40B4-BE49-F238E27FC236}">
                <a16:creationId xmlns:a16="http://schemas.microsoft.com/office/drawing/2014/main" id="{162849C0-AA0D-4E1A-B4B6-E6A5917AC0A5}"/>
              </a:ext>
            </a:extLst>
          </p:cNvPr>
          <p:cNvCxnSpPr>
            <a:cxnSpLocks/>
          </p:cNvCxnSpPr>
          <p:nvPr userDrawn="1"/>
        </p:nvCxnSpPr>
        <p:spPr>
          <a:xfrm flipV="1">
            <a:off x="-17837" y="4700016"/>
            <a:ext cx="1919789" cy="1001054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Текст 3">
            <a:extLst>
              <a:ext uri="{FF2B5EF4-FFF2-40B4-BE49-F238E27FC236}">
                <a16:creationId xmlns:a16="http://schemas.microsoft.com/office/drawing/2014/main" id="{BDEAC3CA-E21C-4A63-BE7D-DCC820552AB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19170" y="5701069"/>
            <a:ext cx="5311516" cy="931505"/>
          </a:xfrm>
          <a:prstGeom prst="rect">
            <a:avLst/>
          </a:prstGeom>
        </p:spPr>
        <p:txBody>
          <a:bodyPr rtlCol="0"/>
          <a:lstStyle>
            <a:lvl1pPr marL="0" indent="0" algn="r">
              <a:buFont typeface="Arial" panose="020B0604020202020204" pitchFamily="34" charset="0"/>
              <a:buNone/>
              <a:defRPr sz="2400">
                <a:solidFill>
                  <a:schemeClr val="accent6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ru-RU" noProof="0" smtClean="0"/>
              <a:t>Образец текста</a:t>
            </a:r>
          </a:p>
        </p:txBody>
      </p:sp>
      <p:sp>
        <p:nvSpPr>
          <p:cNvPr id="12" name="Рисунок 2">
            <a:extLst>
              <a:ext uri="{FF2B5EF4-FFF2-40B4-BE49-F238E27FC236}">
                <a16:creationId xmlns:a16="http://schemas.microsoft.com/office/drawing/2014/main" id="{22728E0A-430E-4C6A-BF56-06FA8510F29F}"/>
              </a:ext>
            </a:extLst>
          </p:cNvPr>
          <p:cNvSpPr>
            <a:spLocks noGrp="1"/>
          </p:cNvSpPr>
          <p:nvPr>
            <p:ph type="pic" idx="1" hasCustomPrompt="1"/>
          </p:nvPr>
        </p:nvSpPr>
        <p:spPr>
          <a:xfrm>
            <a:off x="6249970" y="2271860"/>
            <a:ext cx="5715017" cy="4360714"/>
          </a:xfrm>
          <a:prstGeom prst="rect">
            <a:avLst/>
          </a:prstGeom>
        </p:spPr>
        <p:txBody>
          <a:bodyPr rtlCol="0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ru-RU" noProof="0"/>
              <a:t>Щелкните значок, чтобы добавить фото</a:t>
            </a:r>
          </a:p>
        </p:txBody>
      </p:sp>
      <p:pic>
        <p:nvPicPr>
          <p:cNvPr id="10" name="Рисунок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46971" y="33413"/>
            <a:ext cx="985354" cy="895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43026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7537">
          <p15:clr>
            <a:srgbClr val="FBAE40"/>
          </p15:clr>
        </p15:guide>
        <p15:guide id="3" pos="138">
          <p15:clr>
            <a:srgbClr val="FBAE40"/>
          </p15:clr>
        </p15:guide>
        <p15:guide id="4" orient="horz" pos="4178">
          <p15:clr>
            <a:srgbClr val="FBAE40"/>
          </p15:clr>
        </p15:guide>
        <p15:guide id="5" orient="horz" pos="142">
          <p15:clr>
            <a:srgbClr val="FBAE40"/>
          </p15:clr>
        </p15:guide>
        <p15:guide id="6" pos="2457">
          <p15:clr>
            <a:srgbClr val="FBAE40"/>
          </p15:clr>
        </p15:guide>
        <p15:guide id="7" pos="438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" name="Группа 26">
            <a:extLst>
              <a:ext uri="{FF2B5EF4-FFF2-40B4-BE49-F238E27FC236}">
                <a16:creationId xmlns:a16="http://schemas.microsoft.com/office/drawing/2014/main" id="{1B2FB48C-0C70-4DBE-B904-A134B6644DD3}"/>
              </a:ext>
            </a:extLst>
          </p:cNvPr>
          <p:cNvGrpSpPr/>
          <p:nvPr userDrawn="1"/>
        </p:nvGrpSpPr>
        <p:grpSpPr>
          <a:xfrm flipH="1">
            <a:off x="7561328" y="0"/>
            <a:ext cx="4831840" cy="3541007"/>
            <a:chOff x="-192127" y="-2"/>
            <a:chExt cx="4831840" cy="3367272"/>
          </a:xfrm>
        </p:grpSpPr>
        <p:sp>
          <p:nvSpPr>
            <p:cNvPr id="28" name="Диагональная полоса 27">
              <a:extLst>
                <a:ext uri="{FF2B5EF4-FFF2-40B4-BE49-F238E27FC236}">
                  <a16:creationId xmlns:a16="http://schemas.microsoft.com/office/drawing/2014/main" id="{4F2E2158-1E6E-4E0D-BDAB-B20041C73615}"/>
                </a:ext>
              </a:extLst>
            </p:cNvPr>
            <p:cNvSpPr/>
            <p:nvPr userDrawn="1"/>
          </p:nvSpPr>
          <p:spPr>
            <a:xfrm>
              <a:off x="0" y="-1"/>
              <a:ext cx="4639713" cy="3367271"/>
            </a:xfrm>
            <a:prstGeom prst="diagStripe">
              <a:avLst>
                <a:gd name="adj" fmla="val 51202"/>
              </a:avLst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 noProof="0">
                <a:solidFill>
                  <a:schemeClr val="tx1"/>
                </a:solidFill>
              </a:endParaRPr>
            </a:p>
          </p:txBody>
        </p:sp>
        <p:cxnSp>
          <p:nvCxnSpPr>
            <p:cNvPr id="29" name="Прямая соединительная линия 28">
              <a:extLst>
                <a:ext uri="{FF2B5EF4-FFF2-40B4-BE49-F238E27FC236}">
                  <a16:creationId xmlns:a16="http://schemas.microsoft.com/office/drawing/2014/main" id="{626D62DB-3A5A-4DA1-BFA4-D9E58676E86A}"/>
                </a:ext>
              </a:extLst>
            </p:cNvPr>
            <p:cNvCxnSpPr>
              <a:cxnSpLocks/>
            </p:cNvCxnSpPr>
            <p:nvPr userDrawn="1"/>
          </p:nvCxnSpPr>
          <p:spPr>
            <a:xfrm flipV="1">
              <a:off x="1433638" y="-2"/>
              <a:ext cx="1240971" cy="91659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Параллелограмм 29">
              <a:extLst>
                <a:ext uri="{FF2B5EF4-FFF2-40B4-BE49-F238E27FC236}">
                  <a16:creationId xmlns:a16="http://schemas.microsoft.com/office/drawing/2014/main" id="{F5A729A7-3A5C-405C-AE06-180E7529E477}"/>
                </a:ext>
              </a:extLst>
            </p:cNvPr>
            <p:cNvSpPr/>
            <p:nvPr userDrawn="1"/>
          </p:nvSpPr>
          <p:spPr>
            <a:xfrm rot="19421162">
              <a:off x="-192127" y="1140864"/>
              <a:ext cx="1354398" cy="214994"/>
            </a:xfrm>
            <a:prstGeom prst="parallelogram">
              <a:avLst>
                <a:gd name="adj" fmla="val 72003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 noProof="0"/>
            </a:p>
          </p:txBody>
        </p:sp>
      </p:grpSp>
      <p:sp>
        <p:nvSpPr>
          <p:cNvPr id="31" name="Параллелограмм 30">
            <a:extLst>
              <a:ext uri="{FF2B5EF4-FFF2-40B4-BE49-F238E27FC236}">
                <a16:creationId xmlns:a16="http://schemas.microsoft.com/office/drawing/2014/main" id="{41E23981-B12A-4AC3-A030-337BBBA5E45B}"/>
              </a:ext>
            </a:extLst>
          </p:cNvPr>
          <p:cNvSpPr/>
          <p:nvPr userDrawn="1"/>
        </p:nvSpPr>
        <p:spPr>
          <a:xfrm flipH="1">
            <a:off x="6679908" y="1"/>
            <a:ext cx="1447800" cy="639064"/>
          </a:xfrm>
          <a:prstGeom prst="parallelogram">
            <a:avLst>
              <a:gd name="adj" fmla="val 135617"/>
            </a:avLst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 rtl="0"/>
            <a:endParaRPr lang="ru-RU" noProof="0"/>
          </a:p>
        </p:txBody>
      </p:sp>
      <p:sp>
        <p:nvSpPr>
          <p:cNvPr id="33" name="Заголовок 1" title="Название ">
            <a:extLst>
              <a:ext uri="{FF2B5EF4-FFF2-40B4-BE49-F238E27FC236}">
                <a16:creationId xmlns:a16="http://schemas.microsoft.com/office/drawing/2014/main" id="{59067A2C-FE71-4381-BE51-08DAC5E4354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18678" y="209028"/>
            <a:ext cx="8333222" cy="1215566"/>
          </a:xfrm>
          <a:prstGeom prst="rect">
            <a:avLst/>
          </a:prstGeom>
        </p:spPr>
        <p:txBody>
          <a:bodyPr rtlCol="0" anchor="b">
            <a:normAutofit/>
          </a:bodyPr>
          <a:lstStyle>
            <a:lvl1pPr>
              <a:defRPr sz="4400" b="1">
                <a:solidFill>
                  <a:schemeClr val="accent1"/>
                </a:solidFill>
              </a:defRPr>
            </a:lvl1pPr>
          </a:lstStyle>
          <a:p>
            <a:pPr rtl="0"/>
            <a:r>
              <a:rPr lang="ru-RU" noProof="0"/>
              <a:t>Щелкните, чтобы изменить стиль заголовка образца слайда </a:t>
            </a:r>
          </a:p>
        </p:txBody>
      </p:sp>
      <p:sp>
        <p:nvSpPr>
          <p:cNvPr id="2" name="Нижний колонтитул 1">
            <a:extLst>
              <a:ext uri="{FF2B5EF4-FFF2-40B4-BE49-F238E27FC236}">
                <a16:creationId xmlns:a16="http://schemas.microsoft.com/office/drawing/2014/main" id="{CB69A007-934D-7A4B-9EFA-82044EF4DC3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/>
          <a:p>
            <a:pPr rtl="0"/>
            <a:endParaRPr lang="ru-RU" noProof="0" dirty="0"/>
          </a:p>
        </p:txBody>
      </p:sp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id="{5A154DC2-98C7-4D4B-A17A-AA4731217F1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pPr rtl="0"/>
            <a:fld id="{8699F50C-BE38-4BD0-BA84-9B090E1F2B9B}" type="slidenum">
              <a:rPr lang="ru-RU" noProof="0" smtClean="0"/>
              <a:t>‹#›</a:t>
            </a:fld>
            <a:endParaRPr lang="ru-RU" noProof="0"/>
          </a:p>
        </p:txBody>
      </p:sp>
      <p:pic>
        <p:nvPicPr>
          <p:cNvPr id="11" name="Рисунок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46971" y="33413"/>
            <a:ext cx="985354" cy="895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84190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142">
          <p15:clr>
            <a:srgbClr val="FBAE40"/>
          </p15:clr>
        </p15:guide>
        <p15:guide id="2" pos="3840">
          <p15:clr>
            <a:srgbClr val="FBAE40"/>
          </p15:clr>
        </p15:guide>
        <p15:guide id="3" pos="778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раздела с изображение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Прямоугольный треугольник 18">
            <a:extLst>
              <a:ext uri="{FF2B5EF4-FFF2-40B4-BE49-F238E27FC236}">
                <a16:creationId xmlns:a16="http://schemas.microsoft.com/office/drawing/2014/main" id="{71D0E8AA-902F-440D-9C55-2A391C22396A}"/>
              </a:ext>
            </a:extLst>
          </p:cNvPr>
          <p:cNvSpPr/>
          <p:nvPr userDrawn="1"/>
        </p:nvSpPr>
        <p:spPr>
          <a:xfrm flipV="1">
            <a:off x="0" y="-6"/>
            <a:ext cx="10625328" cy="5404110"/>
          </a:xfrm>
          <a:prstGeom prst="rtTriangl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17" name="Параллелограмм 16">
            <a:extLst>
              <a:ext uri="{FF2B5EF4-FFF2-40B4-BE49-F238E27FC236}">
                <a16:creationId xmlns:a16="http://schemas.microsoft.com/office/drawing/2014/main" id="{7D937721-835D-4D84-94A3-6C79D4639514}"/>
              </a:ext>
            </a:extLst>
          </p:cNvPr>
          <p:cNvSpPr/>
          <p:nvPr userDrawn="1"/>
        </p:nvSpPr>
        <p:spPr>
          <a:xfrm rot="19958790">
            <a:off x="-637325" y="2556012"/>
            <a:ext cx="3860162" cy="1746952"/>
          </a:xfrm>
          <a:prstGeom prst="parallelogram">
            <a:avLst>
              <a:gd name="adj" fmla="val 53218"/>
            </a:avLst>
          </a:prstGeom>
          <a:solidFill>
            <a:srgbClr val="D9E6FF"/>
          </a:solidFill>
          <a:ln>
            <a:solidFill>
              <a:srgbClr val="D9E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cxnSp>
        <p:nvCxnSpPr>
          <p:cNvPr id="18" name="Прямая соединительная линия 17">
            <a:extLst>
              <a:ext uri="{FF2B5EF4-FFF2-40B4-BE49-F238E27FC236}">
                <a16:creationId xmlns:a16="http://schemas.microsoft.com/office/drawing/2014/main" id="{732BB30B-8262-4715-998F-AAF6A81ADFD3}"/>
              </a:ext>
            </a:extLst>
          </p:cNvPr>
          <p:cNvCxnSpPr>
            <a:cxnSpLocks/>
          </p:cNvCxnSpPr>
          <p:nvPr userDrawn="1"/>
        </p:nvCxnSpPr>
        <p:spPr>
          <a:xfrm flipV="1">
            <a:off x="0" y="1010090"/>
            <a:ext cx="1785257" cy="907506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0" name="Заголовок 1" title="Название">
            <a:extLst>
              <a:ext uri="{FF2B5EF4-FFF2-40B4-BE49-F238E27FC236}">
                <a16:creationId xmlns:a16="http://schemas.microsoft.com/office/drawing/2014/main" id="{4D7EF399-DAA5-44EC-B712-79C755FE84C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83842" y="1987420"/>
            <a:ext cx="4911633" cy="1789855"/>
          </a:xfrm>
          <a:prstGeom prst="rect">
            <a:avLst/>
          </a:prstGeom>
        </p:spPr>
        <p:txBody>
          <a:bodyPr rtlCol="0" anchor="b">
            <a:normAutofit/>
          </a:bodyPr>
          <a:lstStyle>
            <a:lvl1pPr>
              <a:defRPr sz="4000" b="1">
                <a:solidFill>
                  <a:schemeClr val="accent1"/>
                </a:solidFill>
                <a:latin typeface="+mj-lt"/>
                <a:cs typeface="Calibri Light" panose="020F0302020204030204" pitchFamily="34" charset="0"/>
              </a:defRPr>
            </a:lvl1pPr>
          </a:lstStyle>
          <a:p>
            <a:pPr rtl="0"/>
            <a:r>
              <a:rPr lang="ru-RU" noProof="0"/>
              <a:t>Щелкните, чтобы изменить стиль образца заголовка</a:t>
            </a:r>
          </a:p>
        </p:txBody>
      </p:sp>
      <p:sp>
        <p:nvSpPr>
          <p:cNvPr id="101" name="Текст 2" title="Подзаголовок">
            <a:extLst>
              <a:ext uri="{FF2B5EF4-FFF2-40B4-BE49-F238E27FC236}">
                <a16:creationId xmlns:a16="http://schemas.microsoft.com/office/drawing/2014/main" id="{26D13BFA-61B0-402F-8611-02D3DFDBEBCB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6283842" y="3792046"/>
            <a:ext cx="4911633" cy="910580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>
              <a:buNone/>
              <a:defRPr sz="2000" b="0" i="0" spc="300">
                <a:solidFill>
                  <a:schemeClr val="accent6"/>
                </a:solidFill>
                <a:latin typeface="+mn-lt"/>
                <a:cs typeface="Calibri" panose="020F050202020403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ru-RU" noProof="0"/>
              <a:t>ИЗМЕНИТЬ ОБРАЗЕЦ ТЕКСТА</a:t>
            </a:r>
          </a:p>
        </p:txBody>
      </p:sp>
      <p:sp>
        <p:nvSpPr>
          <p:cNvPr id="25" name="Параллелограмм 24">
            <a:extLst>
              <a:ext uri="{FF2B5EF4-FFF2-40B4-BE49-F238E27FC236}">
                <a16:creationId xmlns:a16="http://schemas.microsoft.com/office/drawing/2014/main" id="{E123A0CF-50D6-46EC-8BF6-43E38AFCD588}"/>
              </a:ext>
            </a:extLst>
          </p:cNvPr>
          <p:cNvSpPr/>
          <p:nvPr userDrawn="1"/>
        </p:nvSpPr>
        <p:spPr>
          <a:xfrm>
            <a:off x="7754112" y="0"/>
            <a:ext cx="2258568" cy="742819"/>
          </a:xfrm>
          <a:prstGeom prst="parallelogram">
            <a:avLst>
              <a:gd name="adj" fmla="val 195850"/>
            </a:avLst>
          </a:prstGeom>
          <a:solidFill>
            <a:srgbClr val="33366B"/>
          </a:solidFill>
          <a:ln>
            <a:solidFill>
              <a:srgbClr val="33366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ru-RU" noProof="0"/>
          </a:p>
        </p:txBody>
      </p:sp>
      <p:cxnSp>
        <p:nvCxnSpPr>
          <p:cNvPr id="26" name="Прямая соединительная линия 25">
            <a:extLst>
              <a:ext uri="{FF2B5EF4-FFF2-40B4-BE49-F238E27FC236}">
                <a16:creationId xmlns:a16="http://schemas.microsoft.com/office/drawing/2014/main" id="{2B2F1D2E-B631-4CB1-9448-2B50F8C46316}"/>
              </a:ext>
            </a:extLst>
          </p:cNvPr>
          <p:cNvCxnSpPr>
            <a:cxnSpLocks/>
          </p:cNvCxnSpPr>
          <p:nvPr userDrawn="1"/>
        </p:nvCxnSpPr>
        <p:spPr>
          <a:xfrm flipV="1">
            <a:off x="0" y="408562"/>
            <a:ext cx="6595353" cy="3403148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Рисунок 26">
            <a:extLst>
              <a:ext uri="{FF2B5EF4-FFF2-40B4-BE49-F238E27FC236}">
                <a16:creationId xmlns:a16="http://schemas.microsoft.com/office/drawing/2014/main" id="{95572AA9-EFAE-4771-B1EE-47E361173778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683398" y="860944"/>
            <a:ext cx="4428523" cy="5137089"/>
          </a:xfrm>
          <a:custGeom>
            <a:avLst/>
            <a:gdLst>
              <a:gd name="connsiteX0" fmla="*/ 2214261 w 4428523"/>
              <a:gd name="connsiteY0" fmla="*/ 0 h 5137089"/>
              <a:gd name="connsiteX1" fmla="*/ 4428523 w 4428523"/>
              <a:gd name="connsiteY1" fmla="*/ 1107131 h 5137089"/>
              <a:gd name="connsiteX2" fmla="*/ 4428523 w 4428523"/>
              <a:gd name="connsiteY2" fmla="*/ 4029957 h 5137089"/>
              <a:gd name="connsiteX3" fmla="*/ 2214261 w 4428523"/>
              <a:gd name="connsiteY3" fmla="*/ 5137089 h 5137089"/>
              <a:gd name="connsiteX4" fmla="*/ 0 w 4428523"/>
              <a:gd name="connsiteY4" fmla="*/ 4029957 h 5137089"/>
              <a:gd name="connsiteX5" fmla="*/ 0 w 4428523"/>
              <a:gd name="connsiteY5" fmla="*/ 1107131 h 51370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428523" h="5137089">
                <a:moveTo>
                  <a:pt x="2214261" y="0"/>
                </a:moveTo>
                <a:lnTo>
                  <a:pt x="4428523" y="1107131"/>
                </a:lnTo>
                <a:lnTo>
                  <a:pt x="4428523" y="4029957"/>
                </a:lnTo>
                <a:lnTo>
                  <a:pt x="2214261" y="5137089"/>
                </a:lnTo>
                <a:lnTo>
                  <a:pt x="0" y="4029957"/>
                </a:lnTo>
                <a:lnTo>
                  <a:pt x="0" y="1107131"/>
                </a:lnTo>
                <a:close/>
              </a:path>
            </a:pathLst>
          </a:custGeom>
        </p:spPr>
        <p:txBody>
          <a:bodyPr wrap="square" rtlCol="0" anchor="ctr">
            <a:noAutofit/>
          </a:bodyPr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pPr rtl="0"/>
            <a:r>
              <a:rPr lang="ru-RU" noProof="0" smtClean="0"/>
              <a:t>Вставка рисунка</a:t>
            </a:r>
            <a:endParaRPr lang="ru-RU" noProof="0"/>
          </a:p>
        </p:txBody>
      </p:sp>
      <p:cxnSp>
        <p:nvCxnSpPr>
          <p:cNvPr id="16" name="Прямая соединительная линия 15">
            <a:extLst>
              <a:ext uri="{FF2B5EF4-FFF2-40B4-BE49-F238E27FC236}">
                <a16:creationId xmlns:a16="http://schemas.microsoft.com/office/drawing/2014/main" id="{5CF69447-82AD-475F-A3AE-3D7FF61DBFE2}"/>
              </a:ext>
            </a:extLst>
          </p:cNvPr>
          <p:cNvCxnSpPr>
            <a:cxnSpLocks/>
          </p:cNvCxnSpPr>
          <p:nvPr userDrawn="1"/>
        </p:nvCxnSpPr>
        <p:spPr>
          <a:xfrm flipV="1">
            <a:off x="-17837" y="5266944"/>
            <a:ext cx="1919789" cy="1001054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Параллелограмм 23">
            <a:extLst>
              <a:ext uri="{FF2B5EF4-FFF2-40B4-BE49-F238E27FC236}">
                <a16:creationId xmlns:a16="http://schemas.microsoft.com/office/drawing/2014/main" id="{FC8C82F3-94EE-4B4F-A01D-993A41BC00B1}"/>
              </a:ext>
            </a:extLst>
          </p:cNvPr>
          <p:cNvSpPr/>
          <p:nvPr userDrawn="1"/>
        </p:nvSpPr>
        <p:spPr>
          <a:xfrm rot="19958790">
            <a:off x="-139035" y="3407045"/>
            <a:ext cx="1438399" cy="236580"/>
          </a:xfrm>
          <a:prstGeom prst="parallelogram">
            <a:avLst>
              <a:gd name="adj" fmla="val 53218"/>
            </a:avLst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11239983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2183" userDrawn="1">
          <p15:clr>
            <a:srgbClr val="FBAE40"/>
          </p15:clr>
        </p15:guide>
        <p15:guide id="2" pos="3840" userDrawn="1">
          <p15:clr>
            <a:srgbClr val="FBAE40"/>
          </p15:clr>
        </p15:guide>
        <p15:guide id="3" pos="143" userDrawn="1">
          <p15:clr>
            <a:srgbClr val="FBAE40"/>
          </p15:clr>
        </p15:guide>
        <p15:guide id="4" orient="horz" pos="4170" userDrawn="1">
          <p15:clr>
            <a:srgbClr val="FBAE40"/>
          </p15:clr>
        </p15:guide>
        <p15:guide id="5" pos="7537" userDrawn="1">
          <p15:clr>
            <a:srgbClr val="FBAE40"/>
          </p15:clr>
        </p15:guide>
        <p15:guide id="6" orient="horz" pos="142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Разметка текста 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 title="Пункты маркированного списка">
            <a:extLst>
              <a:ext uri="{FF2B5EF4-FFF2-40B4-BE49-F238E27FC236}">
                <a16:creationId xmlns:a16="http://schemas.microsoft.com/office/drawing/2014/main" id="{BFD7EA17-BE66-4636-9684-F935625879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1378" y="3196915"/>
            <a:ext cx="6567922" cy="2958275"/>
          </a:xfrm>
          <a:prstGeom prst="rect">
            <a:avLst/>
          </a:prstGeom>
        </p:spPr>
        <p:txBody>
          <a:bodyPr rtlCol="0">
            <a:normAutofit/>
          </a:bodyPr>
          <a:lstStyle>
            <a:lvl1pPr>
              <a:buClr>
                <a:schemeClr val="accent2"/>
              </a:buClr>
              <a:defRPr sz="2400">
                <a:solidFill>
                  <a:schemeClr val="tx1"/>
                </a:solidFill>
              </a:defRPr>
            </a:lvl1pPr>
            <a:lvl2pPr>
              <a:buClr>
                <a:schemeClr val="accent2"/>
              </a:buClr>
              <a:defRPr sz="2000">
                <a:solidFill>
                  <a:schemeClr val="tx1"/>
                </a:solidFill>
              </a:defRPr>
            </a:lvl2pPr>
            <a:lvl3pPr>
              <a:buClr>
                <a:schemeClr val="accent2"/>
              </a:buClr>
              <a:defRPr sz="1800">
                <a:solidFill>
                  <a:schemeClr val="tx1"/>
                </a:solidFill>
              </a:defRPr>
            </a:lvl3pPr>
            <a:lvl4pPr>
              <a:buClr>
                <a:schemeClr val="accent2"/>
              </a:buClr>
              <a:defRPr sz="1600">
                <a:solidFill>
                  <a:schemeClr val="tx1"/>
                </a:solidFill>
              </a:defRPr>
            </a:lvl4pPr>
            <a:lvl5pPr>
              <a:buClr>
                <a:schemeClr val="accent2"/>
              </a:buClr>
              <a:defRPr sz="1600">
                <a:solidFill>
                  <a:schemeClr val="tx1"/>
                </a:solidFill>
              </a:defRPr>
            </a:lvl5pPr>
          </a:lstStyle>
          <a:p>
            <a:pPr lvl="0" rtl="0"/>
            <a:r>
              <a:rPr lang="ru-RU" noProof="0" smtClean="0"/>
              <a:t>Образец текста</a:t>
            </a:r>
          </a:p>
          <a:p>
            <a:pPr lvl="1" rtl="0"/>
            <a:r>
              <a:rPr lang="ru-RU" noProof="0" smtClean="0"/>
              <a:t>Второй уровень</a:t>
            </a:r>
          </a:p>
          <a:p>
            <a:pPr lvl="2" rtl="0"/>
            <a:r>
              <a:rPr lang="ru-RU" noProof="0" smtClean="0"/>
              <a:t>Третий уровень</a:t>
            </a:r>
          </a:p>
          <a:p>
            <a:pPr lvl="3" rtl="0"/>
            <a:r>
              <a:rPr lang="ru-RU" noProof="0" smtClean="0"/>
              <a:t>Четвертый уровень</a:t>
            </a:r>
          </a:p>
          <a:p>
            <a:pPr lvl="4" rtl="0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24" name="Прямоугольный треугольник 23">
            <a:extLst>
              <a:ext uri="{FF2B5EF4-FFF2-40B4-BE49-F238E27FC236}">
                <a16:creationId xmlns:a16="http://schemas.microsoft.com/office/drawing/2014/main" id="{BD6ACE60-499D-41AB-89C4-D537D7C3D22A}"/>
              </a:ext>
            </a:extLst>
          </p:cNvPr>
          <p:cNvSpPr/>
          <p:nvPr userDrawn="1"/>
        </p:nvSpPr>
        <p:spPr>
          <a:xfrm flipH="1" flipV="1">
            <a:off x="1839686" y="-6"/>
            <a:ext cx="10352314" cy="5638806"/>
          </a:xfrm>
          <a:prstGeom prst="rtTriangl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5" name="Текст 4" title="Подзаголовок">
            <a:extLst>
              <a:ext uri="{FF2B5EF4-FFF2-40B4-BE49-F238E27FC236}">
                <a16:creationId xmlns:a16="http://schemas.microsoft.com/office/drawing/2014/main" id="{D71EE635-EA0C-4139-8160-AE1EAD13AAEB}"/>
              </a:ext>
            </a:extLst>
          </p:cNvPr>
          <p:cNvSpPr>
            <a:spLocks noGrp="1"/>
          </p:cNvSpPr>
          <p:nvPr userDrawn="1">
            <p:ph type="body" sz="quarter" idx="13" hasCustomPrompt="1"/>
          </p:nvPr>
        </p:nvSpPr>
        <p:spPr>
          <a:xfrm>
            <a:off x="531379" y="2563477"/>
            <a:ext cx="7342631" cy="608895"/>
          </a:xfrm>
          <a:prstGeom prst="rect">
            <a:avLst/>
          </a:prstGeom>
        </p:spPr>
        <p:txBody>
          <a:bodyPr rtlCol="0"/>
          <a:lstStyle>
            <a:lvl1pPr marL="0" indent="0">
              <a:buNone/>
              <a:defRPr sz="2000" spc="300">
                <a:solidFill>
                  <a:schemeClr val="accent6"/>
                </a:solidFill>
              </a:defRPr>
            </a:lvl1pPr>
            <a:lvl2pPr marL="457200" indent="0">
              <a:buNone/>
              <a:defRPr/>
            </a:lvl2pPr>
          </a:lstStyle>
          <a:p>
            <a:pPr lvl="0" rtl="0"/>
            <a:r>
              <a:rPr lang="ru-RU" noProof="0"/>
              <a:t>НАЖМИТЕ ДЛЯ ИЗМЕНЕНИЯ СТИЛЯ ПОДЗАГОЛОВКА</a:t>
            </a:r>
          </a:p>
        </p:txBody>
      </p:sp>
      <p:sp>
        <p:nvSpPr>
          <p:cNvPr id="2" name="Заголовок 1" title="Название ">
            <a:extLst>
              <a:ext uri="{FF2B5EF4-FFF2-40B4-BE49-F238E27FC236}">
                <a16:creationId xmlns:a16="http://schemas.microsoft.com/office/drawing/2014/main" id="{20237B57-91C6-4F8B-8AA0-18FA50B0FD1D}"/>
              </a:ext>
            </a:extLst>
          </p:cNvPr>
          <p:cNvSpPr>
            <a:spLocks noGrp="1"/>
          </p:cNvSpPr>
          <p:nvPr userDrawn="1">
            <p:ph type="title" hasCustomPrompt="1"/>
          </p:nvPr>
        </p:nvSpPr>
        <p:spPr>
          <a:xfrm>
            <a:off x="531378" y="1308484"/>
            <a:ext cx="7342622" cy="1215566"/>
          </a:xfrm>
          <a:prstGeom prst="rect">
            <a:avLst/>
          </a:prstGeom>
        </p:spPr>
        <p:txBody>
          <a:bodyPr rtlCol="0" anchor="b">
            <a:normAutofit/>
          </a:bodyPr>
          <a:lstStyle>
            <a:lvl1pPr>
              <a:defRPr sz="4400" b="1">
                <a:solidFill>
                  <a:schemeClr val="accent1"/>
                </a:solidFill>
              </a:defRPr>
            </a:lvl1pPr>
          </a:lstStyle>
          <a:p>
            <a:pPr rtl="0"/>
            <a:r>
              <a:rPr lang="ru-RU" noProof="0" dirty="0"/>
              <a:t>Щелкните, чтобы изменить </a:t>
            </a:r>
            <a:br>
              <a:rPr lang="ru-RU" noProof="0" dirty="0"/>
            </a:br>
            <a:r>
              <a:rPr lang="ru-RU" noProof="0" dirty="0"/>
              <a:t>Стиль образца заголовка </a:t>
            </a:r>
          </a:p>
        </p:txBody>
      </p:sp>
      <p:sp>
        <p:nvSpPr>
          <p:cNvPr id="15" name="Рисунок 14">
            <a:extLst>
              <a:ext uri="{FF2B5EF4-FFF2-40B4-BE49-F238E27FC236}">
                <a16:creationId xmlns:a16="http://schemas.microsoft.com/office/drawing/2014/main" id="{FE1FADFB-0A3D-40F7-9B40-368DECD971E1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604000" y="0"/>
            <a:ext cx="5588000" cy="6872249"/>
          </a:xfrm>
          <a:custGeom>
            <a:avLst/>
            <a:gdLst>
              <a:gd name="connsiteX0" fmla="*/ 3876237 w 5588000"/>
              <a:gd name="connsiteY0" fmla="*/ 5431883 h 6872249"/>
              <a:gd name="connsiteX1" fmla="*/ 4953000 w 5588000"/>
              <a:gd name="connsiteY1" fmla="*/ 5431883 h 6872249"/>
              <a:gd name="connsiteX2" fmla="*/ 3769163 w 5588000"/>
              <a:gd name="connsiteY2" fmla="*/ 6872249 h 6872249"/>
              <a:gd name="connsiteX3" fmla="*/ 2692400 w 5588000"/>
              <a:gd name="connsiteY3" fmla="*/ 6872249 h 6872249"/>
              <a:gd name="connsiteX4" fmla="*/ 2479230 w 5588000"/>
              <a:gd name="connsiteY4" fmla="*/ 2870200 h 6872249"/>
              <a:gd name="connsiteX5" fmla="*/ 3175000 w 5588000"/>
              <a:gd name="connsiteY5" fmla="*/ 2870200 h 6872249"/>
              <a:gd name="connsiteX6" fmla="*/ 1965770 w 5588000"/>
              <a:gd name="connsiteY6" fmla="*/ 4310566 h 6872249"/>
              <a:gd name="connsiteX7" fmla="*/ 1270000 w 5588000"/>
              <a:gd name="connsiteY7" fmla="*/ 4310566 h 6872249"/>
              <a:gd name="connsiteX8" fmla="*/ 5575300 w 5588000"/>
              <a:gd name="connsiteY8" fmla="*/ 139700 h 6872249"/>
              <a:gd name="connsiteX9" fmla="*/ 5575300 w 5588000"/>
              <a:gd name="connsiteY9" fmla="*/ 3238583 h 6872249"/>
              <a:gd name="connsiteX10" fmla="*/ 2571663 w 5588000"/>
              <a:gd name="connsiteY10" fmla="*/ 6858000 h 6872249"/>
              <a:gd name="connsiteX11" fmla="*/ 0 w 5588000"/>
              <a:gd name="connsiteY11" fmla="*/ 6858000 h 6872249"/>
              <a:gd name="connsiteX12" fmla="*/ 4256761 w 5588000"/>
              <a:gd name="connsiteY12" fmla="*/ 0 h 6872249"/>
              <a:gd name="connsiteX13" fmla="*/ 5588000 w 5588000"/>
              <a:gd name="connsiteY13" fmla="*/ 0 h 6872249"/>
              <a:gd name="connsiteX14" fmla="*/ 3274339 w 5588000"/>
              <a:gd name="connsiteY14" fmla="*/ 2755900 h 6872249"/>
              <a:gd name="connsiteX15" fmla="*/ 1943100 w 5588000"/>
              <a:gd name="connsiteY15" fmla="*/ 2755900 h 68722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5588000" h="6872249">
                <a:moveTo>
                  <a:pt x="3876237" y="5431883"/>
                </a:moveTo>
                <a:lnTo>
                  <a:pt x="4953000" y="5431883"/>
                </a:lnTo>
                <a:lnTo>
                  <a:pt x="3769163" y="6872249"/>
                </a:lnTo>
                <a:lnTo>
                  <a:pt x="2692400" y="6872249"/>
                </a:lnTo>
                <a:close/>
                <a:moveTo>
                  <a:pt x="2479230" y="2870200"/>
                </a:moveTo>
                <a:lnTo>
                  <a:pt x="3175000" y="2870200"/>
                </a:lnTo>
                <a:lnTo>
                  <a:pt x="1965770" y="4310566"/>
                </a:lnTo>
                <a:lnTo>
                  <a:pt x="1270000" y="4310566"/>
                </a:lnTo>
                <a:close/>
                <a:moveTo>
                  <a:pt x="5575300" y="139700"/>
                </a:moveTo>
                <a:lnTo>
                  <a:pt x="5575300" y="3238583"/>
                </a:lnTo>
                <a:lnTo>
                  <a:pt x="2571663" y="6858000"/>
                </a:lnTo>
                <a:lnTo>
                  <a:pt x="0" y="6858000"/>
                </a:lnTo>
                <a:close/>
                <a:moveTo>
                  <a:pt x="4256761" y="0"/>
                </a:moveTo>
                <a:lnTo>
                  <a:pt x="5588000" y="0"/>
                </a:lnTo>
                <a:lnTo>
                  <a:pt x="3274339" y="2755900"/>
                </a:lnTo>
                <a:lnTo>
                  <a:pt x="1943100" y="275590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wrap="square" rtlCol="0" anchor="ctr">
            <a:noAutofit/>
          </a:bodyPr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pPr rtl="0"/>
            <a:r>
              <a:rPr lang="ru-RU" noProof="0" dirty="0" smtClean="0"/>
              <a:t>Вставка рисунка</a:t>
            </a:r>
            <a:endParaRPr lang="ru-RU" noProof="0" dirty="0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5ADB14A5-A767-774C-85B8-68EF914689F6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 rtlCol="0"/>
          <a:lstStyle/>
          <a:p>
            <a:pPr rtl="0"/>
            <a:endParaRPr lang="ru-RU" noProof="0" dirty="0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4B9B51B-EAA9-4B4D-A4F6-470CD95DAA79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pPr rtl="0"/>
            <a:fld id="{8699F50C-BE38-4BD0-BA84-9B090E1F2B9B}" type="slidenum">
              <a:rPr lang="ru-RU" noProof="0" smtClean="0"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34422305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142">
          <p15:clr>
            <a:srgbClr val="FBAE40"/>
          </p15:clr>
        </p15:guide>
        <p15:guide id="2" pos="3840">
          <p15:clr>
            <a:srgbClr val="FBAE40"/>
          </p15:clr>
        </p15:guide>
        <p15:guide id="3" pos="415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Разметка текста 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Прямоугольный треугольник 34">
            <a:extLst>
              <a:ext uri="{FF2B5EF4-FFF2-40B4-BE49-F238E27FC236}">
                <a16:creationId xmlns:a16="http://schemas.microsoft.com/office/drawing/2014/main" id="{805F1696-7D6B-4055-94C3-E4C179F63596}"/>
              </a:ext>
            </a:extLst>
          </p:cNvPr>
          <p:cNvSpPr/>
          <p:nvPr userDrawn="1"/>
        </p:nvSpPr>
        <p:spPr>
          <a:xfrm flipH="1" flipV="1">
            <a:off x="1839686" y="-6"/>
            <a:ext cx="10352314" cy="5638806"/>
          </a:xfrm>
          <a:prstGeom prst="rtTriangl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18" name="Рисунок 17">
            <a:extLst>
              <a:ext uri="{FF2B5EF4-FFF2-40B4-BE49-F238E27FC236}">
                <a16:creationId xmlns:a16="http://schemas.microsoft.com/office/drawing/2014/main" id="{8B9EC3A9-7039-403A-9414-429521308AE7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170177" y="1435100"/>
            <a:ext cx="6021821" cy="5422900"/>
          </a:xfrm>
          <a:custGeom>
            <a:avLst/>
            <a:gdLst>
              <a:gd name="connsiteX0" fmla="*/ 6021821 w 6021821"/>
              <a:gd name="connsiteY0" fmla="*/ 0 h 5422900"/>
              <a:gd name="connsiteX1" fmla="*/ 6021821 w 6021821"/>
              <a:gd name="connsiteY1" fmla="*/ 5422900 h 5422900"/>
              <a:gd name="connsiteX2" fmla="*/ 0 w 6021821"/>
              <a:gd name="connsiteY2" fmla="*/ 5422900 h 5422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021821" h="5422900">
                <a:moveTo>
                  <a:pt x="6021821" y="0"/>
                </a:moveTo>
                <a:lnTo>
                  <a:pt x="6021821" y="5422900"/>
                </a:lnTo>
                <a:lnTo>
                  <a:pt x="0" y="542290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wrap="square" rIns="365760" rtlCol="0" anchor="ctr">
            <a:noAutofit/>
          </a:bodyPr>
          <a:lstStyle>
            <a:lvl1pPr marL="0" indent="0" algn="r">
              <a:buNone/>
              <a:defRPr>
                <a:solidFill>
                  <a:schemeClr val="tx1"/>
                </a:solidFill>
              </a:defRPr>
            </a:lvl1pPr>
          </a:lstStyle>
          <a:p>
            <a:pPr rtl="0"/>
            <a:r>
              <a:rPr lang="ru-RU" noProof="0" smtClean="0"/>
              <a:t>Вставка рисунка</a:t>
            </a:r>
            <a:endParaRPr lang="ru-RU" noProof="0" dirty="0"/>
          </a:p>
        </p:txBody>
      </p:sp>
      <p:sp>
        <p:nvSpPr>
          <p:cNvPr id="3" name="Объект 2" title="Пункты маркированного списка">
            <a:extLst>
              <a:ext uri="{FF2B5EF4-FFF2-40B4-BE49-F238E27FC236}">
                <a16:creationId xmlns:a16="http://schemas.microsoft.com/office/drawing/2014/main" id="{BFD7EA17-BE66-4636-9684-F935625879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1378" y="3196915"/>
            <a:ext cx="6439577" cy="2958275"/>
          </a:xfrm>
          <a:prstGeom prst="rect">
            <a:avLst/>
          </a:prstGeom>
        </p:spPr>
        <p:txBody>
          <a:bodyPr rtlCol="0">
            <a:normAutofit/>
          </a:bodyPr>
          <a:lstStyle>
            <a:lvl1pPr>
              <a:buClr>
                <a:schemeClr val="accent2"/>
              </a:buClr>
              <a:defRPr sz="2400">
                <a:solidFill>
                  <a:schemeClr val="tx1"/>
                </a:solidFill>
              </a:defRPr>
            </a:lvl1pPr>
            <a:lvl2pPr>
              <a:buClr>
                <a:schemeClr val="accent2"/>
              </a:buClr>
              <a:defRPr sz="2000">
                <a:solidFill>
                  <a:schemeClr val="tx1"/>
                </a:solidFill>
              </a:defRPr>
            </a:lvl2pPr>
            <a:lvl3pPr>
              <a:buClr>
                <a:schemeClr val="accent2"/>
              </a:buClr>
              <a:defRPr sz="1800">
                <a:solidFill>
                  <a:schemeClr val="tx1"/>
                </a:solidFill>
              </a:defRPr>
            </a:lvl3pPr>
            <a:lvl4pPr>
              <a:buClr>
                <a:schemeClr val="accent2"/>
              </a:buClr>
              <a:defRPr sz="1600">
                <a:solidFill>
                  <a:schemeClr val="tx1"/>
                </a:solidFill>
              </a:defRPr>
            </a:lvl4pPr>
            <a:lvl5pPr>
              <a:buClr>
                <a:schemeClr val="accent2"/>
              </a:buClr>
              <a:defRPr sz="1600">
                <a:solidFill>
                  <a:schemeClr val="tx1"/>
                </a:solidFill>
              </a:defRPr>
            </a:lvl5pPr>
          </a:lstStyle>
          <a:p>
            <a:pPr lvl="0" rtl="0"/>
            <a:r>
              <a:rPr lang="ru-RU" noProof="0" dirty="0" smtClean="0"/>
              <a:t>Образец текста</a:t>
            </a:r>
          </a:p>
          <a:p>
            <a:pPr lvl="1" rtl="0"/>
            <a:r>
              <a:rPr lang="ru-RU" noProof="0" dirty="0" smtClean="0"/>
              <a:t>Второй уровень</a:t>
            </a:r>
          </a:p>
          <a:p>
            <a:pPr lvl="2" rtl="0"/>
            <a:r>
              <a:rPr lang="ru-RU" noProof="0" dirty="0" smtClean="0"/>
              <a:t>Третий уровень</a:t>
            </a:r>
          </a:p>
          <a:p>
            <a:pPr lvl="3" rtl="0"/>
            <a:r>
              <a:rPr lang="ru-RU" noProof="0" dirty="0" smtClean="0"/>
              <a:t>Четвертый уровень</a:t>
            </a:r>
          </a:p>
          <a:p>
            <a:pPr lvl="4" rtl="0"/>
            <a:r>
              <a:rPr lang="ru-RU" noProof="0" dirty="0" smtClean="0"/>
              <a:t>Пятый уровень</a:t>
            </a:r>
            <a:endParaRPr lang="ru-RU" noProof="0" dirty="0"/>
          </a:p>
        </p:txBody>
      </p:sp>
      <p:cxnSp>
        <p:nvCxnSpPr>
          <p:cNvPr id="34" name="Прямая соединительная линия 33">
            <a:extLst>
              <a:ext uri="{FF2B5EF4-FFF2-40B4-BE49-F238E27FC236}">
                <a16:creationId xmlns:a16="http://schemas.microsoft.com/office/drawing/2014/main" id="{1411C731-2333-41B0-927A-0A48EEC79964}"/>
              </a:ext>
            </a:extLst>
          </p:cNvPr>
          <p:cNvCxnSpPr>
            <a:cxnSpLocks/>
          </p:cNvCxnSpPr>
          <p:nvPr userDrawn="1"/>
        </p:nvCxnSpPr>
        <p:spPr>
          <a:xfrm flipV="1">
            <a:off x="10352314" y="1185452"/>
            <a:ext cx="1839685" cy="1633948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Текст 4" title="Подзаголовок">
            <a:extLst>
              <a:ext uri="{FF2B5EF4-FFF2-40B4-BE49-F238E27FC236}">
                <a16:creationId xmlns:a16="http://schemas.microsoft.com/office/drawing/2014/main" id="{D71EE635-EA0C-4139-8160-AE1EAD13AAEB}"/>
              </a:ext>
            </a:extLst>
          </p:cNvPr>
          <p:cNvSpPr>
            <a:spLocks noGrp="1"/>
          </p:cNvSpPr>
          <p:nvPr userDrawn="1">
            <p:ph type="body" sz="quarter" idx="13" hasCustomPrompt="1"/>
          </p:nvPr>
        </p:nvSpPr>
        <p:spPr>
          <a:xfrm>
            <a:off x="531379" y="2563477"/>
            <a:ext cx="7342621" cy="608895"/>
          </a:xfrm>
          <a:prstGeom prst="rect">
            <a:avLst/>
          </a:prstGeom>
        </p:spPr>
        <p:txBody>
          <a:bodyPr rtlCol="0"/>
          <a:lstStyle>
            <a:lvl1pPr marL="0" indent="0">
              <a:buNone/>
              <a:defRPr sz="2000" spc="300">
                <a:solidFill>
                  <a:schemeClr val="accent6"/>
                </a:solidFill>
              </a:defRPr>
            </a:lvl1pPr>
            <a:lvl2pPr marL="457200" indent="0">
              <a:buNone/>
              <a:defRPr/>
            </a:lvl2pPr>
          </a:lstStyle>
          <a:p>
            <a:pPr lvl="0" rtl="0"/>
            <a:r>
              <a:rPr lang="ru-RU" noProof="0"/>
              <a:t>НАЖМИТЕ ДЛЯ ИЗМЕНЕНИЯ СТИЛЯ ПОДЗАГОЛОВКА</a:t>
            </a:r>
          </a:p>
        </p:txBody>
      </p:sp>
      <p:sp>
        <p:nvSpPr>
          <p:cNvPr id="19" name="Заголовок 1" title="Название ">
            <a:extLst>
              <a:ext uri="{FF2B5EF4-FFF2-40B4-BE49-F238E27FC236}">
                <a16:creationId xmlns:a16="http://schemas.microsoft.com/office/drawing/2014/main" id="{2DB9D671-9FC8-4306-96B7-D9D585694B8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31378" y="1308484"/>
            <a:ext cx="7342622" cy="1215566"/>
          </a:xfrm>
          <a:prstGeom prst="rect">
            <a:avLst/>
          </a:prstGeom>
        </p:spPr>
        <p:txBody>
          <a:bodyPr rtlCol="0" anchor="b">
            <a:normAutofit/>
          </a:bodyPr>
          <a:lstStyle>
            <a:lvl1pPr>
              <a:defRPr sz="4400" b="1">
                <a:solidFill>
                  <a:schemeClr val="accent1"/>
                </a:solidFill>
              </a:defRPr>
            </a:lvl1pPr>
          </a:lstStyle>
          <a:p>
            <a:pPr rtl="0"/>
            <a:r>
              <a:rPr lang="ru-RU" noProof="0" dirty="0"/>
              <a:t>Щелкните, чтобы изменить </a:t>
            </a:r>
            <a:br>
              <a:rPr lang="ru-RU" noProof="0" dirty="0"/>
            </a:br>
            <a:r>
              <a:rPr lang="ru-RU" noProof="0" dirty="0"/>
              <a:t>Стиль образца заголовка </a:t>
            </a:r>
          </a:p>
        </p:txBody>
      </p:sp>
      <p:sp>
        <p:nvSpPr>
          <p:cNvPr id="2" name="Нижний колонтитул 1">
            <a:extLst>
              <a:ext uri="{FF2B5EF4-FFF2-40B4-BE49-F238E27FC236}">
                <a16:creationId xmlns:a16="http://schemas.microsoft.com/office/drawing/2014/main" id="{6E55A0B9-F639-8643-9C4D-B93B8EE21A79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 rtlCol="0"/>
          <a:lstStyle/>
          <a:p>
            <a:pPr rtl="0"/>
            <a:endParaRPr lang="ru-RU" noProof="0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D0C29282-8AC7-494D-9A8E-A26C7F69948F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pPr rtl="0"/>
            <a:fld id="{8699F50C-BE38-4BD0-BA84-9B090E1F2B9B}" type="slidenum">
              <a:rPr lang="ru-RU" noProof="0" smtClean="0"/>
              <a:t>‹#›</a:t>
            </a:fld>
            <a:endParaRPr lang="ru-RU" noProof="0"/>
          </a:p>
        </p:txBody>
      </p:sp>
      <p:pic>
        <p:nvPicPr>
          <p:cNvPr id="6" name="Рисунок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46971" y="33413"/>
            <a:ext cx="985354" cy="895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31109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142">
          <p15:clr>
            <a:srgbClr val="FBAE40"/>
          </p15:clr>
        </p15:guide>
        <p15:guide id="2" pos="3840">
          <p15:clr>
            <a:srgbClr val="FBAE40"/>
          </p15:clr>
        </p15:guide>
        <p15:guide id="3" pos="415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равнение с подзаголовк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2" name="Прямая соединительная линия 21">
            <a:extLst>
              <a:ext uri="{FF2B5EF4-FFF2-40B4-BE49-F238E27FC236}">
                <a16:creationId xmlns:a16="http://schemas.microsoft.com/office/drawing/2014/main" id="{01AF1CF9-9F46-4541-8FF1-B9C53244EE1A}"/>
              </a:ext>
            </a:extLst>
          </p:cNvPr>
          <p:cNvCxnSpPr>
            <a:cxnSpLocks/>
          </p:cNvCxnSpPr>
          <p:nvPr userDrawn="1"/>
        </p:nvCxnSpPr>
        <p:spPr>
          <a:xfrm flipH="1" flipV="1">
            <a:off x="-9247" y="3633967"/>
            <a:ext cx="1912619" cy="1572989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3" name="Группа 22">
            <a:extLst>
              <a:ext uri="{FF2B5EF4-FFF2-40B4-BE49-F238E27FC236}">
                <a16:creationId xmlns:a16="http://schemas.microsoft.com/office/drawing/2014/main" id="{AB0E1BA4-80FE-4826-BA2F-083C3A5BB7FA}"/>
              </a:ext>
            </a:extLst>
          </p:cNvPr>
          <p:cNvGrpSpPr/>
          <p:nvPr userDrawn="1"/>
        </p:nvGrpSpPr>
        <p:grpSpPr>
          <a:xfrm flipH="1">
            <a:off x="7561328" y="0"/>
            <a:ext cx="4831840" cy="3541007"/>
            <a:chOff x="-192127" y="-2"/>
            <a:chExt cx="4831840" cy="3367272"/>
          </a:xfrm>
        </p:grpSpPr>
        <p:sp>
          <p:nvSpPr>
            <p:cNvPr id="26" name="Диагональная полоса 25">
              <a:extLst>
                <a:ext uri="{FF2B5EF4-FFF2-40B4-BE49-F238E27FC236}">
                  <a16:creationId xmlns:a16="http://schemas.microsoft.com/office/drawing/2014/main" id="{0697993E-CD44-40B9-805C-77BC608618A7}"/>
                </a:ext>
              </a:extLst>
            </p:cNvPr>
            <p:cNvSpPr/>
            <p:nvPr userDrawn="1"/>
          </p:nvSpPr>
          <p:spPr>
            <a:xfrm>
              <a:off x="0" y="-1"/>
              <a:ext cx="4639713" cy="3367271"/>
            </a:xfrm>
            <a:prstGeom prst="diagStripe">
              <a:avLst>
                <a:gd name="adj" fmla="val 51202"/>
              </a:avLst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 noProof="0">
                <a:solidFill>
                  <a:schemeClr val="tx1"/>
                </a:solidFill>
              </a:endParaRPr>
            </a:p>
          </p:txBody>
        </p:sp>
        <p:cxnSp>
          <p:nvCxnSpPr>
            <p:cNvPr id="28" name="Прямая соединительная линия 27">
              <a:extLst>
                <a:ext uri="{FF2B5EF4-FFF2-40B4-BE49-F238E27FC236}">
                  <a16:creationId xmlns:a16="http://schemas.microsoft.com/office/drawing/2014/main" id="{DDBD869A-51AE-4AC9-A3E0-38E8C732B1E8}"/>
                </a:ext>
              </a:extLst>
            </p:cNvPr>
            <p:cNvCxnSpPr>
              <a:cxnSpLocks/>
            </p:cNvCxnSpPr>
            <p:nvPr userDrawn="1"/>
          </p:nvCxnSpPr>
          <p:spPr>
            <a:xfrm flipV="1">
              <a:off x="1433638" y="-2"/>
              <a:ext cx="1240971" cy="91659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Параллелограмм 29">
              <a:extLst>
                <a:ext uri="{FF2B5EF4-FFF2-40B4-BE49-F238E27FC236}">
                  <a16:creationId xmlns:a16="http://schemas.microsoft.com/office/drawing/2014/main" id="{DE18C3B6-28E6-4BBC-B634-F81DE5A9D13C}"/>
                </a:ext>
              </a:extLst>
            </p:cNvPr>
            <p:cNvSpPr/>
            <p:nvPr userDrawn="1"/>
          </p:nvSpPr>
          <p:spPr>
            <a:xfrm rot="19421162">
              <a:off x="-192127" y="1140864"/>
              <a:ext cx="1354398" cy="214994"/>
            </a:xfrm>
            <a:prstGeom prst="parallelogram">
              <a:avLst>
                <a:gd name="adj" fmla="val 72003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 noProof="0"/>
            </a:p>
          </p:txBody>
        </p:sp>
      </p:grpSp>
      <p:sp>
        <p:nvSpPr>
          <p:cNvPr id="17" name="Текст 2">
            <a:extLst>
              <a:ext uri="{FF2B5EF4-FFF2-40B4-BE49-F238E27FC236}">
                <a16:creationId xmlns:a16="http://schemas.microsoft.com/office/drawing/2014/main" id="{B2E19FBD-2379-4B3B-910D-F51E007CB63F}"/>
              </a:ext>
            </a:extLst>
          </p:cNvPr>
          <p:cNvSpPr>
            <a:spLocks noGrp="1"/>
          </p:cNvSpPr>
          <p:nvPr userDrawn="1">
            <p:ph type="body" idx="1"/>
          </p:nvPr>
        </p:nvSpPr>
        <p:spPr>
          <a:xfrm>
            <a:off x="520698" y="2104888"/>
            <a:ext cx="5475290" cy="781188"/>
          </a:xfrm>
          <a:prstGeom prst="rect">
            <a:avLst/>
          </a:prstGeom>
        </p:spPr>
        <p:txBody>
          <a:bodyPr rtlCol="0" anchor="b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800" b="1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noProof="0" smtClean="0"/>
              <a:t>Образец текста</a:t>
            </a:r>
          </a:p>
        </p:txBody>
      </p:sp>
      <p:sp>
        <p:nvSpPr>
          <p:cNvPr id="18" name="Объект 3" title="Пункты маркированного списка">
            <a:extLst>
              <a:ext uri="{FF2B5EF4-FFF2-40B4-BE49-F238E27FC236}">
                <a16:creationId xmlns:a16="http://schemas.microsoft.com/office/drawing/2014/main" id="{8715E757-6584-4841-8154-C92E70E0CD6B}"/>
              </a:ext>
            </a:extLst>
          </p:cNvPr>
          <p:cNvSpPr>
            <a:spLocks noGrp="1"/>
          </p:cNvSpPr>
          <p:nvPr userDrawn="1">
            <p:ph sz="half" idx="13"/>
          </p:nvPr>
        </p:nvSpPr>
        <p:spPr>
          <a:xfrm>
            <a:off x="520698" y="2886076"/>
            <a:ext cx="5475290" cy="3232149"/>
          </a:xfrm>
          <a:prstGeom prst="rect">
            <a:avLst/>
          </a:prstGeom>
        </p:spPr>
        <p:txBody>
          <a:bodyPr rtlCol="0">
            <a:normAutofit/>
          </a:bodyPr>
          <a:lstStyle>
            <a:lvl1pPr>
              <a:defRPr lang="en-US" dirty="0">
                <a:solidFill>
                  <a:schemeClr val="tx1"/>
                </a:solidFill>
              </a:defRPr>
            </a:lvl1pPr>
            <a:lvl2pPr>
              <a:defRPr lang="en-US" dirty="0">
                <a:solidFill>
                  <a:schemeClr val="tx1"/>
                </a:solidFill>
              </a:defRPr>
            </a:lvl2pPr>
            <a:lvl3pPr>
              <a:defRPr lang="en-US" dirty="0">
                <a:solidFill>
                  <a:schemeClr val="tx1"/>
                </a:solidFill>
              </a:defRPr>
            </a:lvl3pPr>
            <a:lvl4pPr>
              <a:defRPr lang="en-US" dirty="0">
                <a:solidFill>
                  <a:schemeClr val="tx1"/>
                </a:solidFill>
              </a:defRPr>
            </a:lvl4pPr>
            <a:lvl5pPr>
              <a:defRPr lang="en-IN" dirty="0">
                <a:solidFill>
                  <a:schemeClr val="tx1"/>
                </a:solidFill>
              </a:defRPr>
            </a:lvl5pPr>
          </a:lstStyle>
          <a:p>
            <a:pPr lvl="0" rtl="0">
              <a:buClr>
                <a:schemeClr val="accent2"/>
              </a:buClr>
            </a:pPr>
            <a:r>
              <a:rPr lang="ru-RU" noProof="0" smtClean="0"/>
              <a:t>Образец текста</a:t>
            </a:r>
          </a:p>
          <a:p>
            <a:pPr lvl="1" rtl="0">
              <a:buClr>
                <a:schemeClr val="accent2"/>
              </a:buClr>
            </a:pPr>
            <a:r>
              <a:rPr lang="ru-RU" noProof="0" smtClean="0"/>
              <a:t>Второй уровень</a:t>
            </a:r>
          </a:p>
          <a:p>
            <a:pPr lvl="2" rtl="0">
              <a:buClr>
                <a:schemeClr val="accent2"/>
              </a:buClr>
            </a:pPr>
            <a:r>
              <a:rPr lang="ru-RU" noProof="0" smtClean="0"/>
              <a:t>Третий уровень</a:t>
            </a:r>
          </a:p>
          <a:p>
            <a:pPr lvl="3" rtl="0">
              <a:buClr>
                <a:schemeClr val="accent2"/>
              </a:buClr>
            </a:pPr>
            <a:r>
              <a:rPr lang="ru-RU" noProof="0" smtClean="0"/>
              <a:t>Четвертый уровень</a:t>
            </a:r>
          </a:p>
          <a:p>
            <a:pPr lvl="4" rtl="0">
              <a:buClr>
                <a:schemeClr val="accent2"/>
              </a:buClr>
            </a:pPr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19" name="Текст 4">
            <a:extLst>
              <a:ext uri="{FF2B5EF4-FFF2-40B4-BE49-F238E27FC236}">
                <a16:creationId xmlns:a16="http://schemas.microsoft.com/office/drawing/2014/main" id="{47CDC5A2-8836-4ED3-8E78-18C24853D882}"/>
              </a:ext>
            </a:extLst>
          </p:cNvPr>
          <p:cNvSpPr>
            <a:spLocks noGrp="1"/>
          </p:cNvSpPr>
          <p:nvPr userDrawn="1">
            <p:ph type="body" sz="quarter" idx="14"/>
          </p:nvPr>
        </p:nvSpPr>
        <p:spPr>
          <a:xfrm>
            <a:off x="6186713" y="2104888"/>
            <a:ext cx="5475600" cy="781188"/>
          </a:xfrm>
          <a:prstGeom prst="rect">
            <a:avLst/>
          </a:prstGeom>
        </p:spPr>
        <p:txBody>
          <a:bodyPr rtlCol="0" anchor="b">
            <a:normAutofit/>
          </a:bodyPr>
          <a:lstStyle>
            <a:lvl1pPr marL="0" indent="0">
              <a:lnSpc>
                <a:spcPct val="100000"/>
              </a:lnSpc>
              <a:buNone/>
              <a:defRPr sz="2800" b="1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noProof="0" smtClean="0"/>
              <a:t>Образец текста</a:t>
            </a:r>
          </a:p>
        </p:txBody>
      </p:sp>
      <p:sp>
        <p:nvSpPr>
          <p:cNvPr id="20" name="Объект 5" title="Пункты маркированного списка">
            <a:extLst>
              <a:ext uri="{FF2B5EF4-FFF2-40B4-BE49-F238E27FC236}">
                <a16:creationId xmlns:a16="http://schemas.microsoft.com/office/drawing/2014/main" id="{D957FBD7-2C3C-4DD1-954F-DF1E007BE590}"/>
              </a:ext>
            </a:extLst>
          </p:cNvPr>
          <p:cNvSpPr>
            <a:spLocks noGrp="1"/>
          </p:cNvSpPr>
          <p:nvPr userDrawn="1">
            <p:ph sz="quarter" idx="15"/>
          </p:nvPr>
        </p:nvSpPr>
        <p:spPr>
          <a:xfrm>
            <a:off x="6186713" y="2886076"/>
            <a:ext cx="5475600" cy="3232149"/>
          </a:xfrm>
          <a:prstGeom prst="rect">
            <a:avLst/>
          </a:prstGeom>
        </p:spPr>
        <p:txBody>
          <a:bodyPr rtlCol="0">
            <a:normAutofit/>
          </a:bodyPr>
          <a:lstStyle>
            <a:lvl1pPr>
              <a:defRPr lang="en-US" dirty="0">
                <a:solidFill>
                  <a:schemeClr val="tx1"/>
                </a:solidFill>
              </a:defRPr>
            </a:lvl1pPr>
            <a:lvl2pPr>
              <a:defRPr lang="en-US" dirty="0">
                <a:solidFill>
                  <a:schemeClr val="tx1"/>
                </a:solidFill>
              </a:defRPr>
            </a:lvl2pPr>
            <a:lvl3pPr>
              <a:defRPr lang="en-US" dirty="0">
                <a:solidFill>
                  <a:schemeClr val="tx1"/>
                </a:solidFill>
              </a:defRPr>
            </a:lvl3pPr>
            <a:lvl4pPr>
              <a:defRPr lang="en-US" dirty="0">
                <a:solidFill>
                  <a:schemeClr val="tx1"/>
                </a:solidFill>
              </a:defRPr>
            </a:lvl4pPr>
            <a:lvl5pPr>
              <a:defRPr lang="en-IN" dirty="0">
                <a:solidFill>
                  <a:schemeClr val="tx1"/>
                </a:solidFill>
              </a:defRPr>
            </a:lvl5pPr>
          </a:lstStyle>
          <a:p>
            <a:pPr lvl="0" rtl="0">
              <a:buClr>
                <a:schemeClr val="accent2"/>
              </a:buClr>
            </a:pPr>
            <a:r>
              <a:rPr lang="ru-RU" noProof="0" smtClean="0"/>
              <a:t>Образец текста</a:t>
            </a:r>
          </a:p>
          <a:p>
            <a:pPr lvl="1" rtl="0">
              <a:buClr>
                <a:schemeClr val="accent2"/>
              </a:buClr>
            </a:pPr>
            <a:r>
              <a:rPr lang="ru-RU" noProof="0" smtClean="0"/>
              <a:t>Второй уровень</a:t>
            </a:r>
          </a:p>
          <a:p>
            <a:pPr lvl="2" rtl="0">
              <a:buClr>
                <a:schemeClr val="accent2"/>
              </a:buClr>
            </a:pPr>
            <a:r>
              <a:rPr lang="ru-RU" noProof="0" smtClean="0"/>
              <a:t>Третий уровень</a:t>
            </a:r>
          </a:p>
          <a:p>
            <a:pPr lvl="3" rtl="0">
              <a:buClr>
                <a:schemeClr val="accent2"/>
              </a:buClr>
            </a:pPr>
            <a:r>
              <a:rPr lang="ru-RU" noProof="0" smtClean="0"/>
              <a:t>Четвертый уровень</a:t>
            </a:r>
          </a:p>
          <a:p>
            <a:pPr lvl="4" rtl="0">
              <a:buClr>
                <a:schemeClr val="accent2"/>
              </a:buClr>
            </a:pPr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24" name="Текст 4" title="Подзаголовок">
            <a:extLst>
              <a:ext uri="{FF2B5EF4-FFF2-40B4-BE49-F238E27FC236}">
                <a16:creationId xmlns:a16="http://schemas.microsoft.com/office/drawing/2014/main" id="{77DB65FF-A89E-4562-8251-2BB63EFDD28E}"/>
              </a:ext>
            </a:extLst>
          </p:cNvPr>
          <p:cNvSpPr>
            <a:spLocks noGrp="1"/>
          </p:cNvSpPr>
          <p:nvPr userDrawn="1">
            <p:ph type="body" sz="quarter" idx="16" hasCustomPrompt="1"/>
          </p:nvPr>
        </p:nvSpPr>
        <p:spPr>
          <a:xfrm>
            <a:off x="520493" y="1376932"/>
            <a:ext cx="7368596" cy="608895"/>
          </a:xfrm>
          <a:prstGeom prst="rect">
            <a:avLst/>
          </a:prstGeom>
        </p:spPr>
        <p:txBody>
          <a:bodyPr rtlCol="0"/>
          <a:lstStyle>
            <a:lvl1pPr marL="0" indent="0">
              <a:buNone/>
              <a:defRPr sz="2000" spc="300">
                <a:solidFill>
                  <a:schemeClr val="accent6"/>
                </a:solidFill>
              </a:defRPr>
            </a:lvl1pPr>
            <a:lvl2pPr marL="457200" indent="0">
              <a:buNone/>
              <a:defRPr/>
            </a:lvl2pPr>
          </a:lstStyle>
          <a:p>
            <a:pPr lvl="0" rtl="0"/>
            <a:r>
              <a:rPr lang="ru-RU" noProof="0"/>
              <a:t>НАЖМИТЕ ДЛЯ ИЗМЕНЕНИЯ СТИЛЯ ПОДЗАГОЛОВКА</a:t>
            </a:r>
          </a:p>
        </p:txBody>
      </p:sp>
      <p:sp>
        <p:nvSpPr>
          <p:cNvPr id="36" name="Параллелограмм 35">
            <a:extLst>
              <a:ext uri="{FF2B5EF4-FFF2-40B4-BE49-F238E27FC236}">
                <a16:creationId xmlns:a16="http://schemas.microsoft.com/office/drawing/2014/main" id="{4EBB76E7-943E-4038-B700-114F66FBC609}"/>
              </a:ext>
            </a:extLst>
          </p:cNvPr>
          <p:cNvSpPr/>
          <p:nvPr userDrawn="1"/>
        </p:nvSpPr>
        <p:spPr>
          <a:xfrm flipH="1">
            <a:off x="6679908" y="1"/>
            <a:ext cx="1447800" cy="639064"/>
          </a:xfrm>
          <a:prstGeom prst="parallelogram">
            <a:avLst>
              <a:gd name="adj" fmla="val 135617"/>
            </a:avLst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 rtl="0"/>
            <a:endParaRPr lang="ru-RU" noProof="0"/>
          </a:p>
        </p:txBody>
      </p:sp>
      <p:sp>
        <p:nvSpPr>
          <p:cNvPr id="2" name="Нижний колонтитул 1">
            <a:extLst>
              <a:ext uri="{FF2B5EF4-FFF2-40B4-BE49-F238E27FC236}">
                <a16:creationId xmlns:a16="http://schemas.microsoft.com/office/drawing/2014/main" id="{03E79E9C-D961-6E47-A5C6-57689BAFF243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>
            <a:lvl1pPr algn="l">
              <a:defRPr/>
            </a:lvl1pPr>
          </a:lstStyle>
          <a:p>
            <a:pPr rtl="0"/>
            <a:endParaRPr lang="ru-RU" noProof="0" dirty="0"/>
          </a:p>
        </p:txBody>
      </p:sp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id="{B08BE157-60F2-194D-8C13-4AE120FC9EDE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 rtlCol="0"/>
          <a:lstStyle/>
          <a:p>
            <a:pPr rtl="0"/>
            <a:fld id="{8699F50C-BE38-4BD0-BA84-9B090E1F2B9B}" type="slidenum">
              <a:rPr lang="ru-RU" noProof="0" smtClean="0"/>
              <a:t>‹#›</a:t>
            </a:fld>
            <a:endParaRPr lang="ru-RU" noProof="0"/>
          </a:p>
        </p:txBody>
      </p:sp>
      <p:sp>
        <p:nvSpPr>
          <p:cNvPr id="27" name="Заголовок 1" title="Название ">
            <a:extLst>
              <a:ext uri="{FF2B5EF4-FFF2-40B4-BE49-F238E27FC236}">
                <a16:creationId xmlns:a16="http://schemas.microsoft.com/office/drawing/2014/main" id="{C3CC34F4-862A-42E7-B2FA-7B511CC2E879}"/>
              </a:ext>
            </a:extLst>
          </p:cNvPr>
          <p:cNvSpPr>
            <a:spLocks noGrp="1"/>
          </p:cNvSpPr>
          <p:nvPr userDrawn="1">
            <p:ph type="title" hasCustomPrompt="1"/>
          </p:nvPr>
        </p:nvSpPr>
        <p:spPr>
          <a:xfrm>
            <a:off x="518678" y="209028"/>
            <a:ext cx="8333222" cy="1147969"/>
          </a:xfrm>
          <a:prstGeom prst="rect">
            <a:avLst/>
          </a:prstGeom>
        </p:spPr>
        <p:txBody>
          <a:bodyPr bIns="0" rtlCol="0" anchor="b">
            <a:normAutofit/>
          </a:bodyPr>
          <a:lstStyle>
            <a:lvl1pPr>
              <a:defRPr sz="4400" b="1">
                <a:solidFill>
                  <a:schemeClr val="accent1"/>
                </a:solidFill>
              </a:defRPr>
            </a:lvl1pPr>
          </a:lstStyle>
          <a:p>
            <a:pPr rtl="0"/>
            <a:r>
              <a:rPr lang="ru-RU" noProof="0"/>
              <a:t>Щелкните, чтобы изменить стиль заголовка образца слайда </a:t>
            </a:r>
          </a:p>
        </p:txBody>
      </p:sp>
      <p:pic>
        <p:nvPicPr>
          <p:cNvPr id="21" name="Рисунок 2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46971" y="33413"/>
            <a:ext cx="985354" cy="895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65402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393">
          <p15:clr>
            <a:srgbClr val="FBAE40"/>
          </p15:clr>
        </p15:guide>
        <p15:guide id="4" pos="7423">
          <p15:clr>
            <a:srgbClr val="FBAE40"/>
          </p15:clr>
        </p15:guide>
        <p15:guide id="5" orient="horz" pos="777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" name="Группа 27">
            <a:extLst>
              <a:ext uri="{FF2B5EF4-FFF2-40B4-BE49-F238E27FC236}">
                <a16:creationId xmlns:a16="http://schemas.microsoft.com/office/drawing/2014/main" id="{5806E656-313A-47B1-B381-D004200F7A01}"/>
              </a:ext>
            </a:extLst>
          </p:cNvPr>
          <p:cNvGrpSpPr/>
          <p:nvPr userDrawn="1"/>
        </p:nvGrpSpPr>
        <p:grpSpPr>
          <a:xfrm flipH="1">
            <a:off x="7561328" y="0"/>
            <a:ext cx="4831840" cy="3541007"/>
            <a:chOff x="-192127" y="-2"/>
            <a:chExt cx="4831840" cy="3367272"/>
          </a:xfrm>
        </p:grpSpPr>
        <p:sp>
          <p:nvSpPr>
            <p:cNvPr id="29" name="Диагональная полоса 28">
              <a:extLst>
                <a:ext uri="{FF2B5EF4-FFF2-40B4-BE49-F238E27FC236}">
                  <a16:creationId xmlns:a16="http://schemas.microsoft.com/office/drawing/2014/main" id="{65F8E2DA-4BB4-4421-9172-A11AF38DFEF4}"/>
                </a:ext>
              </a:extLst>
            </p:cNvPr>
            <p:cNvSpPr/>
            <p:nvPr userDrawn="1"/>
          </p:nvSpPr>
          <p:spPr>
            <a:xfrm>
              <a:off x="0" y="-1"/>
              <a:ext cx="4639713" cy="3367271"/>
            </a:xfrm>
            <a:prstGeom prst="diagStripe">
              <a:avLst>
                <a:gd name="adj" fmla="val 51202"/>
              </a:avLst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 noProof="0">
                <a:solidFill>
                  <a:schemeClr val="tx1"/>
                </a:solidFill>
              </a:endParaRPr>
            </a:p>
          </p:txBody>
        </p:sp>
        <p:cxnSp>
          <p:nvCxnSpPr>
            <p:cNvPr id="30" name="Прямая соединительная линия 29">
              <a:extLst>
                <a:ext uri="{FF2B5EF4-FFF2-40B4-BE49-F238E27FC236}">
                  <a16:creationId xmlns:a16="http://schemas.microsoft.com/office/drawing/2014/main" id="{6EDB47F2-B6A7-40B4-8A2C-06719F75C085}"/>
                </a:ext>
              </a:extLst>
            </p:cNvPr>
            <p:cNvCxnSpPr>
              <a:cxnSpLocks/>
            </p:cNvCxnSpPr>
            <p:nvPr userDrawn="1"/>
          </p:nvCxnSpPr>
          <p:spPr>
            <a:xfrm flipV="1">
              <a:off x="1433638" y="-2"/>
              <a:ext cx="1240971" cy="91659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1" name="Параллелограмм 30">
              <a:extLst>
                <a:ext uri="{FF2B5EF4-FFF2-40B4-BE49-F238E27FC236}">
                  <a16:creationId xmlns:a16="http://schemas.microsoft.com/office/drawing/2014/main" id="{B188E7A9-2351-4B68-98B8-10099CB39CD2}"/>
                </a:ext>
              </a:extLst>
            </p:cNvPr>
            <p:cNvSpPr/>
            <p:nvPr userDrawn="1"/>
          </p:nvSpPr>
          <p:spPr>
            <a:xfrm rot="19421162">
              <a:off x="-192127" y="1140864"/>
              <a:ext cx="1354398" cy="214994"/>
            </a:xfrm>
            <a:prstGeom prst="parallelogram">
              <a:avLst>
                <a:gd name="adj" fmla="val 72003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 noProof="0"/>
            </a:p>
          </p:txBody>
        </p:sp>
      </p:grpSp>
      <p:sp>
        <p:nvSpPr>
          <p:cNvPr id="33" name="Параллелограмм 32">
            <a:extLst>
              <a:ext uri="{FF2B5EF4-FFF2-40B4-BE49-F238E27FC236}">
                <a16:creationId xmlns:a16="http://schemas.microsoft.com/office/drawing/2014/main" id="{F088C182-BF10-45B2-B159-7702E00D31D4}"/>
              </a:ext>
            </a:extLst>
          </p:cNvPr>
          <p:cNvSpPr/>
          <p:nvPr userDrawn="1"/>
        </p:nvSpPr>
        <p:spPr>
          <a:xfrm flipH="1">
            <a:off x="6679908" y="1"/>
            <a:ext cx="1447800" cy="639064"/>
          </a:xfrm>
          <a:prstGeom prst="parallelogram">
            <a:avLst>
              <a:gd name="adj" fmla="val 135617"/>
            </a:avLst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 rtl="0"/>
            <a:endParaRPr lang="ru-RU" noProof="0"/>
          </a:p>
        </p:txBody>
      </p:sp>
      <p:sp>
        <p:nvSpPr>
          <p:cNvPr id="34" name="Текст 4" title="Подзаголовок">
            <a:extLst>
              <a:ext uri="{FF2B5EF4-FFF2-40B4-BE49-F238E27FC236}">
                <a16:creationId xmlns:a16="http://schemas.microsoft.com/office/drawing/2014/main" id="{FB561B16-2788-452A-B7AF-A482256DCDF2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20493" y="1376932"/>
            <a:ext cx="7368596" cy="608895"/>
          </a:xfrm>
          <a:prstGeom prst="rect">
            <a:avLst/>
          </a:prstGeom>
        </p:spPr>
        <p:txBody>
          <a:bodyPr rtlCol="0"/>
          <a:lstStyle>
            <a:lvl1pPr marL="0" indent="0">
              <a:buNone/>
              <a:defRPr sz="2000" spc="300">
                <a:solidFill>
                  <a:schemeClr val="accent6"/>
                </a:solidFill>
              </a:defRPr>
            </a:lvl1pPr>
            <a:lvl2pPr marL="457200" indent="0">
              <a:buNone/>
              <a:defRPr/>
            </a:lvl2pPr>
          </a:lstStyle>
          <a:p>
            <a:pPr lvl="0" rtl="0"/>
            <a:r>
              <a:rPr lang="ru-RU" noProof="0" dirty="0"/>
              <a:t>НАЖМИТЕ ДЛЯ ИЗМЕНЕНИЯ СТИЛЯ ПОДЗАГОЛОВКА</a:t>
            </a:r>
          </a:p>
        </p:txBody>
      </p:sp>
      <p:sp>
        <p:nvSpPr>
          <p:cNvPr id="2" name="Нижний колонтитул 1">
            <a:extLst>
              <a:ext uri="{FF2B5EF4-FFF2-40B4-BE49-F238E27FC236}">
                <a16:creationId xmlns:a16="http://schemas.microsoft.com/office/drawing/2014/main" id="{D6990C03-1647-2044-B335-6F5F19E4E5FC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pPr rtl="0"/>
            <a:endParaRPr lang="ru-RU" noProof="0" dirty="0"/>
          </a:p>
        </p:txBody>
      </p:sp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id="{4F03A7CC-E6DC-1544-BE55-15EC1718B77C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 rtlCol="0"/>
          <a:lstStyle/>
          <a:p>
            <a:pPr rtl="0"/>
            <a:fld id="{8699F50C-BE38-4BD0-BA84-9B090E1F2B9B}" type="slidenum">
              <a:rPr lang="ru-RU" noProof="0" smtClean="0"/>
              <a:t>‹#›</a:t>
            </a:fld>
            <a:endParaRPr lang="ru-RU" noProof="0"/>
          </a:p>
        </p:txBody>
      </p:sp>
      <p:sp>
        <p:nvSpPr>
          <p:cNvPr id="17" name="Заголовок 1" title="Название ">
            <a:extLst>
              <a:ext uri="{FF2B5EF4-FFF2-40B4-BE49-F238E27FC236}">
                <a16:creationId xmlns:a16="http://schemas.microsoft.com/office/drawing/2014/main" id="{BDEC780E-6412-1344-A62E-6B84E9CCB67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18678" y="209028"/>
            <a:ext cx="8333222" cy="1147969"/>
          </a:xfrm>
          <a:prstGeom prst="rect">
            <a:avLst/>
          </a:prstGeom>
        </p:spPr>
        <p:txBody>
          <a:bodyPr bIns="0" rtlCol="0" anchor="b">
            <a:normAutofit/>
          </a:bodyPr>
          <a:lstStyle>
            <a:lvl1pPr>
              <a:defRPr sz="4400" b="1">
                <a:solidFill>
                  <a:schemeClr val="accent1"/>
                </a:solidFill>
              </a:defRPr>
            </a:lvl1pPr>
          </a:lstStyle>
          <a:p>
            <a:pPr rtl="0"/>
            <a:r>
              <a:rPr lang="ru-RU" noProof="0"/>
              <a:t>Щелкните, чтобы изменить стиль заголовка образца слайда 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2C82AC85-33B6-2B49-8BF4-08414444375C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531814" y="2005762"/>
            <a:ext cx="5225764" cy="4083888"/>
          </a:xfrm>
          <a:prstGeom prst="rect">
            <a:avLst/>
          </a:prstGeom>
        </p:spPr>
        <p:txBody>
          <a:bodyPr rtlCol="0"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 sz="2400">
                <a:solidFill>
                  <a:schemeClr val="bg1"/>
                </a:solidFill>
              </a:defRPr>
            </a:lvl3pPr>
            <a:lvl4pPr marL="1371600" indent="0">
              <a:buNone/>
              <a:defRPr sz="2400">
                <a:solidFill>
                  <a:schemeClr val="bg1"/>
                </a:solidFill>
              </a:defRPr>
            </a:lvl4pPr>
            <a:lvl5pPr marL="1828800" indent="0">
              <a:buNone/>
              <a:defRPr sz="2400">
                <a:solidFill>
                  <a:schemeClr val="bg1"/>
                </a:solidFill>
              </a:defRPr>
            </a:lvl5pPr>
          </a:lstStyle>
          <a:p>
            <a:pPr lvl="0" rtl="0"/>
            <a:r>
              <a:rPr lang="ru-RU" noProof="0"/>
              <a:t>Добавьте текст здесь</a:t>
            </a:r>
          </a:p>
        </p:txBody>
      </p:sp>
      <p:sp>
        <p:nvSpPr>
          <p:cNvPr id="20" name="Диаграмма 2" title="Диаграмма">
            <a:extLst>
              <a:ext uri="{FF2B5EF4-FFF2-40B4-BE49-F238E27FC236}">
                <a16:creationId xmlns:a16="http://schemas.microsoft.com/office/drawing/2014/main" id="{0EF0FD2A-B62A-4931-846D-2602DED26606}"/>
              </a:ext>
            </a:extLst>
          </p:cNvPr>
          <p:cNvSpPr>
            <a:spLocks noGrp="1"/>
          </p:cNvSpPr>
          <p:nvPr>
            <p:ph type="chart" sz="quarter" idx="10" hasCustomPrompt="1"/>
          </p:nvPr>
        </p:nvSpPr>
        <p:spPr>
          <a:xfrm>
            <a:off x="5796114" y="2005762"/>
            <a:ext cx="5719397" cy="4084470"/>
          </a:xfrm>
          <a:prstGeom prst="rect">
            <a:avLst/>
          </a:prstGeom>
        </p:spPr>
        <p:txBody>
          <a:bodyPr vert="horz" lIns="91420" tIns="45710" rIns="91420" bIns="45710" rtlCol="0">
            <a:noAutofit/>
          </a:bodyPr>
          <a:lstStyle>
            <a:lvl1pPr marL="0" indent="0" algn="ctr">
              <a:buNone/>
              <a:defRPr sz="2000" b="0" i="0">
                <a:solidFill>
                  <a:schemeClr val="tx1"/>
                </a:solidFill>
                <a:latin typeface="+mn-lt"/>
                <a:cs typeface="CiscoSans ExtraLight"/>
              </a:defRPr>
            </a:lvl1pPr>
          </a:lstStyle>
          <a:p>
            <a:pPr lvl="0" rtl="0"/>
            <a:r>
              <a:rPr lang="ru-RU" noProof="0"/>
              <a:t>Щелкните значок, чтобы добавить диаграмму</a:t>
            </a:r>
          </a:p>
        </p:txBody>
      </p:sp>
      <p:pic>
        <p:nvPicPr>
          <p:cNvPr id="14" name="Рисунок 1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46971" y="33413"/>
            <a:ext cx="985354" cy="895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04770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142">
          <p15:clr>
            <a:srgbClr val="FBAE40"/>
          </p15:clr>
        </p15:guide>
        <p15:guide id="2" pos="3840">
          <p15:clr>
            <a:srgbClr val="FBAE40"/>
          </p15:clr>
        </p15:guide>
        <p15:guide id="3" pos="778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Таблица 11" title="Таблица">
            <a:extLst>
              <a:ext uri="{FF2B5EF4-FFF2-40B4-BE49-F238E27FC236}">
                <a16:creationId xmlns:a16="http://schemas.microsoft.com/office/drawing/2014/main" id="{7CD3E31F-0AF8-4EB8-B6FA-BD95A2EDA63B}"/>
              </a:ext>
            </a:extLst>
          </p:cNvPr>
          <p:cNvSpPr>
            <a:spLocks noGrp="1"/>
          </p:cNvSpPr>
          <p:nvPr>
            <p:ph type="tbl" sz="quarter" idx="12" hasCustomPrompt="1"/>
          </p:nvPr>
        </p:nvSpPr>
        <p:spPr>
          <a:xfrm>
            <a:off x="531378" y="2664803"/>
            <a:ext cx="10993375" cy="3433180"/>
          </a:xfrm>
          <a:prstGeom prst="rect">
            <a:avLst/>
          </a:prstGeom>
        </p:spPr>
        <p:txBody>
          <a:bodyPr lIns="91420" tIns="45710" rIns="91420" bIns="45710" rtlCol="0">
            <a:noAutofit/>
          </a:bodyPr>
          <a:lstStyle>
            <a:lvl1pPr marL="0" indent="0" algn="ctr">
              <a:buNone/>
              <a:defRPr sz="200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 rtl="0"/>
            <a:r>
              <a:rPr lang="ru-RU" noProof="0" dirty="0"/>
              <a:t>Щелкните значок, чтобы добавить таблицу</a:t>
            </a:r>
          </a:p>
        </p:txBody>
      </p:sp>
      <p:grpSp>
        <p:nvGrpSpPr>
          <p:cNvPr id="26" name="Группа 25">
            <a:extLst>
              <a:ext uri="{FF2B5EF4-FFF2-40B4-BE49-F238E27FC236}">
                <a16:creationId xmlns:a16="http://schemas.microsoft.com/office/drawing/2014/main" id="{36C8A74F-FDDF-48E8-AC2B-A5BD59D7D6A3}"/>
              </a:ext>
            </a:extLst>
          </p:cNvPr>
          <p:cNvGrpSpPr/>
          <p:nvPr userDrawn="1"/>
        </p:nvGrpSpPr>
        <p:grpSpPr>
          <a:xfrm flipH="1">
            <a:off x="7561328" y="0"/>
            <a:ext cx="4831840" cy="3541007"/>
            <a:chOff x="-192127" y="-2"/>
            <a:chExt cx="4831840" cy="3367272"/>
          </a:xfrm>
        </p:grpSpPr>
        <p:sp>
          <p:nvSpPr>
            <p:cNvPr id="27" name="Диагональная полоса 26">
              <a:extLst>
                <a:ext uri="{FF2B5EF4-FFF2-40B4-BE49-F238E27FC236}">
                  <a16:creationId xmlns:a16="http://schemas.microsoft.com/office/drawing/2014/main" id="{2D5247F3-E6EB-4003-B1FD-F6200F0738E5}"/>
                </a:ext>
              </a:extLst>
            </p:cNvPr>
            <p:cNvSpPr/>
            <p:nvPr userDrawn="1"/>
          </p:nvSpPr>
          <p:spPr>
            <a:xfrm>
              <a:off x="0" y="-1"/>
              <a:ext cx="4639713" cy="3367271"/>
            </a:xfrm>
            <a:prstGeom prst="diagStripe">
              <a:avLst>
                <a:gd name="adj" fmla="val 51202"/>
              </a:avLst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 noProof="0">
                <a:solidFill>
                  <a:schemeClr val="tx1"/>
                </a:solidFill>
              </a:endParaRPr>
            </a:p>
          </p:txBody>
        </p:sp>
        <p:cxnSp>
          <p:nvCxnSpPr>
            <p:cNvPr id="28" name="Прямая соединительная линия 27">
              <a:extLst>
                <a:ext uri="{FF2B5EF4-FFF2-40B4-BE49-F238E27FC236}">
                  <a16:creationId xmlns:a16="http://schemas.microsoft.com/office/drawing/2014/main" id="{E9B7D995-9FB8-4461-8AAA-FA8B9A145B6B}"/>
                </a:ext>
              </a:extLst>
            </p:cNvPr>
            <p:cNvCxnSpPr>
              <a:cxnSpLocks/>
            </p:cNvCxnSpPr>
            <p:nvPr userDrawn="1"/>
          </p:nvCxnSpPr>
          <p:spPr>
            <a:xfrm flipV="1">
              <a:off x="1433638" y="-2"/>
              <a:ext cx="1240971" cy="91659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3" name="Параллелограмм 32">
              <a:extLst>
                <a:ext uri="{FF2B5EF4-FFF2-40B4-BE49-F238E27FC236}">
                  <a16:creationId xmlns:a16="http://schemas.microsoft.com/office/drawing/2014/main" id="{849B962F-68BC-4B89-B4D8-D862517534DF}"/>
                </a:ext>
              </a:extLst>
            </p:cNvPr>
            <p:cNvSpPr/>
            <p:nvPr userDrawn="1"/>
          </p:nvSpPr>
          <p:spPr>
            <a:xfrm rot="19421162">
              <a:off x="-192127" y="1140864"/>
              <a:ext cx="1354398" cy="214994"/>
            </a:xfrm>
            <a:prstGeom prst="parallelogram">
              <a:avLst>
                <a:gd name="adj" fmla="val 72003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 noProof="0"/>
            </a:p>
          </p:txBody>
        </p:sp>
      </p:grpSp>
      <p:sp>
        <p:nvSpPr>
          <p:cNvPr id="36" name="Параллелограмм 35">
            <a:extLst>
              <a:ext uri="{FF2B5EF4-FFF2-40B4-BE49-F238E27FC236}">
                <a16:creationId xmlns:a16="http://schemas.microsoft.com/office/drawing/2014/main" id="{8006416B-866C-47E5-8480-109B40F9EAA9}"/>
              </a:ext>
            </a:extLst>
          </p:cNvPr>
          <p:cNvSpPr/>
          <p:nvPr userDrawn="1"/>
        </p:nvSpPr>
        <p:spPr>
          <a:xfrm flipH="1">
            <a:off x="6679908" y="1"/>
            <a:ext cx="1447800" cy="639064"/>
          </a:xfrm>
          <a:prstGeom prst="parallelogram">
            <a:avLst>
              <a:gd name="adj" fmla="val 135617"/>
            </a:avLst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ru-RU" noProof="0"/>
          </a:p>
        </p:txBody>
      </p:sp>
      <p:sp>
        <p:nvSpPr>
          <p:cNvPr id="37" name="Текст 4" title="Подзаголовок">
            <a:extLst>
              <a:ext uri="{FF2B5EF4-FFF2-40B4-BE49-F238E27FC236}">
                <a16:creationId xmlns:a16="http://schemas.microsoft.com/office/drawing/2014/main" id="{FE79FAE9-2A8C-46BA-8738-44CBCF7294A9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20493" y="1376932"/>
            <a:ext cx="7368596" cy="608895"/>
          </a:xfrm>
          <a:prstGeom prst="rect">
            <a:avLst/>
          </a:prstGeom>
        </p:spPr>
        <p:txBody>
          <a:bodyPr rtlCol="0"/>
          <a:lstStyle>
            <a:lvl1pPr marL="0" indent="0">
              <a:buNone/>
              <a:defRPr sz="2000" spc="300">
                <a:solidFill>
                  <a:schemeClr val="accent6"/>
                </a:solidFill>
              </a:defRPr>
            </a:lvl1pPr>
            <a:lvl2pPr marL="457200" indent="0">
              <a:buNone/>
              <a:defRPr/>
            </a:lvl2pPr>
          </a:lstStyle>
          <a:p>
            <a:pPr lvl="0" rtl="0"/>
            <a:r>
              <a:rPr lang="ru-RU" noProof="0"/>
              <a:t>НАЖМИТЕ ДЛЯ ИЗМЕНЕНИЯ СТИЛЯ ПОДЗАГОЛОВКА</a:t>
            </a:r>
          </a:p>
        </p:txBody>
      </p:sp>
      <p:sp>
        <p:nvSpPr>
          <p:cNvPr id="2" name="Нижний колонтитул 1">
            <a:extLst>
              <a:ext uri="{FF2B5EF4-FFF2-40B4-BE49-F238E27FC236}">
                <a16:creationId xmlns:a16="http://schemas.microsoft.com/office/drawing/2014/main" id="{5750A33E-CEFE-4D43-9554-513B01B1D3D9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pPr rtl="0"/>
            <a:endParaRPr lang="ru-RU" noProof="0" dirty="0"/>
          </a:p>
        </p:txBody>
      </p:sp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id="{4A960C75-8FA7-5740-9388-2B5112B2C5B9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 rtlCol="0"/>
          <a:lstStyle/>
          <a:p>
            <a:pPr rtl="0"/>
            <a:fld id="{8699F50C-BE38-4BD0-BA84-9B090E1F2B9B}" type="slidenum">
              <a:rPr lang="ru-RU" noProof="0" smtClean="0"/>
              <a:t>‹#›</a:t>
            </a:fld>
            <a:endParaRPr lang="ru-RU" noProof="0"/>
          </a:p>
        </p:txBody>
      </p:sp>
      <p:sp>
        <p:nvSpPr>
          <p:cNvPr id="17" name="Заголовок 1" title="Название ">
            <a:extLst>
              <a:ext uri="{FF2B5EF4-FFF2-40B4-BE49-F238E27FC236}">
                <a16:creationId xmlns:a16="http://schemas.microsoft.com/office/drawing/2014/main" id="{0F525D04-A814-7A4D-9732-11097EA7625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18678" y="209028"/>
            <a:ext cx="8333222" cy="1147969"/>
          </a:xfrm>
          <a:prstGeom prst="rect">
            <a:avLst/>
          </a:prstGeom>
        </p:spPr>
        <p:txBody>
          <a:bodyPr bIns="0" rtlCol="0" anchor="b">
            <a:normAutofit/>
          </a:bodyPr>
          <a:lstStyle>
            <a:lvl1pPr>
              <a:defRPr sz="4400" b="1">
                <a:solidFill>
                  <a:schemeClr val="accent1"/>
                </a:solidFill>
              </a:defRPr>
            </a:lvl1pPr>
          </a:lstStyle>
          <a:p>
            <a:pPr rtl="0"/>
            <a:r>
              <a:rPr lang="ru-RU" noProof="0"/>
              <a:t>Щелкните, чтобы изменить стиль заголовка образца слайда </a:t>
            </a:r>
          </a:p>
        </p:txBody>
      </p:sp>
      <p:pic>
        <p:nvPicPr>
          <p:cNvPr id="13" name="Рисунок 1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46971" y="33413"/>
            <a:ext cx="985354" cy="895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50609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142">
          <p15:clr>
            <a:srgbClr val="FBAE40"/>
          </p15:clr>
        </p15:guide>
        <p15:guide id="2" pos="3840">
          <p15:clr>
            <a:srgbClr val="FBAE40"/>
          </p15:clr>
        </p15:guide>
        <p15:guide id="3" pos="778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Крупная фотографи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ый треугольник 3">
            <a:extLst>
              <a:ext uri="{FF2B5EF4-FFF2-40B4-BE49-F238E27FC236}">
                <a16:creationId xmlns:a16="http://schemas.microsoft.com/office/drawing/2014/main" id="{79ED029D-F488-47E5-B064-0E35B31D23A5}"/>
              </a:ext>
            </a:extLst>
          </p:cNvPr>
          <p:cNvSpPr/>
          <p:nvPr userDrawn="1"/>
        </p:nvSpPr>
        <p:spPr>
          <a:xfrm flipV="1">
            <a:off x="0" y="-5"/>
            <a:ext cx="11747500" cy="6299203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5" name="Рисунок 31" title="Изображение">
            <a:extLst>
              <a:ext uri="{FF2B5EF4-FFF2-40B4-BE49-F238E27FC236}">
                <a16:creationId xmlns:a16="http://schemas.microsoft.com/office/drawing/2014/main" id="{D683190A-95C6-428D-AEE4-FC8350C3246D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359229" y="326570"/>
            <a:ext cx="11473542" cy="6204859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lIns="0" tIns="0" rtlCol="0" anchor="ctr"/>
          <a:lstStyle>
            <a:lvl1pPr marL="0" indent="0" algn="ctr">
              <a:buNone/>
              <a:defRPr sz="1100" i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rtl="0"/>
            <a:r>
              <a:rPr lang="ru-RU" noProof="0"/>
              <a:t>Вставьте или перетащите изображение</a:t>
            </a:r>
          </a:p>
        </p:txBody>
      </p:sp>
      <p:cxnSp>
        <p:nvCxnSpPr>
          <p:cNvPr id="6" name="Прямая соединительная линия 5">
            <a:extLst>
              <a:ext uri="{FF2B5EF4-FFF2-40B4-BE49-F238E27FC236}">
                <a16:creationId xmlns:a16="http://schemas.microsoft.com/office/drawing/2014/main" id="{F78F4957-6DDE-40CE-9D33-00B1434FA085}"/>
              </a:ext>
            </a:extLst>
          </p:cNvPr>
          <p:cNvCxnSpPr>
            <a:cxnSpLocks/>
          </p:cNvCxnSpPr>
          <p:nvPr userDrawn="1"/>
        </p:nvCxnSpPr>
        <p:spPr>
          <a:xfrm flipV="1">
            <a:off x="0" y="5344886"/>
            <a:ext cx="2362200" cy="1240972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Заголовок 1" title="Название ">
            <a:extLst>
              <a:ext uri="{FF2B5EF4-FFF2-40B4-BE49-F238E27FC236}">
                <a16:creationId xmlns:a16="http://schemas.microsoft.com/office/drawing/2014/main" id="{D9A8085F-72C4-4DFB-813E-C5666B0CCF3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59229" y="558802"/>
            <a:ext cx="8333222" cy="939798"/>
          </a:xfrm>
          <a:prstGeom prst="rect">
            <a:avLst/>
          </a:prstGeom>
          <a:solidFill>
            <a:schemeClr val="bg1">
              <a:alpha val="90000"/>
            </a:schemeClr>
          </a:solidFill>
        </p:spPr>
        <p:txBody>
          <a:bodyPr lIns="288000" rtlCol="0" anchor="ctr">
            <a:normAutofit/>
          </a:bodyPr>
          <a:lstStyle>
            <a:lvl1pPr>
              <a:defRPr sz="3600" b="1">
                <a:solidFill>
                  <a:schemeClr val="tx1"/>
                </a:solidFill>
              </a:defRPr>
            </a:lvl1pPr>
          </a:lstStyle>
          <a:p>
            <a:pPr rtl="0"/>
            <a:r>
              <a:rPr lang="ru-RU" noProof="0"/>
              <a:t>Добавьте подпись</a:t>
            </a:r>
          </a:p>
        </p:txBody>
      </p:sp>
    </p:spTree>
    <p:extLst>
      <p:ext uri="{BB962C8B-B14F-4D97-AF65-F5344CB8AC3E}">
        <p14:creationId xmlns:p14="http://schemas.microsoft.com/office/powerpoint/2010/main" val="42375767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пасиб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3">
            <a:extLst>
              <a:ext uri="{FF2B5EF4-FFF2-40B4-BE49-F238E27FC236}">
                <a16:creationId xmlns:a16="http://schemas.microsoft.com/office/drawing/2014/main" id="{A488AB73-8058-4FB5-9619-FCECCA9F3941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822929" y="3461163"/>
            <a:ext cx="3445782" cy="288000"/>
          </a:xfrm>
          <a:prstGeom prst="rect">
            <a:avLst/>
          </a:prstGeom>
        </p:spPr>
        <p:txBody>
          <a:bodyPr rtlCol="0"/>
          <a:lstStyle>
            <a:lvl1pPr marL="0" indent="0">
              <a:buNone/>
              <a:defRPr sz="1800">
                <a:latin typeface="+mn-lt"/>
                <a:cs typeface="Calibri Light" panose="020F0302020204030204" pitchFamily="34" charset="0"/>
              </a:defRPr>
            </a:lvl1pPr>
          </a:lstStyle>
          <a:p>
            <a:pPr rtl="0"/>
            <a:r>
              <a:rPr lang="ru-RU" noProof="0"/>
              <a:t>Название</a:t>
            </a:r>
          </a:p>
        </p:txBody>
      </p:sp>
      <p:sp>
        <p:nvSpPr>
          <p:cNvPr id="10" name="Текст 4">
            <a:extLst>
              <a:ext uri="{FF2B5EF4-FFF2-40B4-BE49-F238E27FC236}">
                <a16:creationId xmlns:a16="http://schemas.microsoft.com/office/drawing/2014/main" id="{359BE165-3EB5-4C11-8B53-6E98C0BC2E65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822929" y="3839451"/>
            <a:ext cx="3445782" cy="288000"/>
          </a:xfrm>
          <a:prstGeom prst="rect">
            <a:avLst/>
          </a:prstGeom>
        </p:spPr>
        <p:txBody>
          <a:bodyPr rtlCol="0"/>
          <a:lstStyle>
            <a:lvl1pPr marL="0" indent="0">
              <a:buNone/>
              <a:defRPr sz="1800">
                <a:latin typeface="+mn-lt"/>
                <a:cs typeface="Calibri Light" panose="020F0302020204030204" pitchFamily="34" charset="0"/>
              </a:defRPr>
            </a:lvl1pPr>
          </a:lstStyle>
          <a:p>
            <a:pPr rtl="0"/>
            <a:r>
              <a:rPr lang="ru-RU" noProof="0"/>
              <a:t>Номер телефона</a:t>
            </a:r>
          </a:p>
        </p:txBody>
      </p:sp>
      <p:sp>
        <p:nvSpPr>
          <p:cNvPr id="11" name="Текст 5">
            <a:extLst>
              <a:ext uri="{FF2B5EF4-FFF2-40B4-BE49-F238E27FC236}">
                <a16:creationId xmlns:a16="http://schemas.microsoft.com/office/drawing/2014/main" id="{79D05293-35AD-495F-A7AE-942398090B15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822928" y="4216669"/>
            <a:ext cx="3445783" cy="289070"/>
          </a:xfrm>
          <a:prstGeom prst="rect">
            <a:avLst/>
          </a:prstGeom>
        </p:spPr>
        <p:txBody>
          <a:bodyPr rtlCol="0"/>
          <a:lstStyle>
            <a:lvl1pPr marL="0" indent="0">
              <a:buNone/>
              <a:defRPr sz="1800">
                <a:latin typeface="+mn-lt"/>
                <a:cs typeface="Calibri Light" panose="020F0302020204030204" pitchFamily="34" charset="0"/>
              </a:defRPr>
            </a:lvl1pPr>
          </a:lstStyle>
          <a:p>
            <a:pPr rtl="0"/>
            <a:r>
              <a:rPr lang="ru-RU" noProof="0"/>
              <a:t>Электронная почта </a:t>
            </a:r>
          </a:p>
        </p:txBody>
      </p:sp>
      <p:sp>
        <p:nvSpPr>
          <p:cNvPr id="13" name="Текст 21">
            <a:extLst>
              <a:ext uri="{FF2B5EF4-FFF2-40B4-BE49-F238E27FC236}">
                <a16:creationId xmlns:a16="http://schemas.microsoft.com/office/drawing/2014/main" id="{997A03F2-8D8A-4425-9F56-66DB33CE11A1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822929" y="4594957"/>
            <a:ext cx="3445782" cy="288000"/>
          </a:xfrm>
          <a:prstGeom prst="rect">
            <a:avLst/>
          </a:prstGeom>
        </p:spPr>
        <p:txBody>
          <a:bodyPr rtlCol="0"/>
          <a:lstStyle>
            <a:lvl1pPr marL="0" indent="0">
              <a:buNone/>
              <a:defRPr sz="1800">
                <a:latin typeface="+mn-lt"/>
                <a:cs typeface="Calibri Light" panose="020F0302020204030204" pitchFamily="34" charset="0"/>
              </a:defRPr>
            </a:lvl1pPr>
          </a:lstStyle>
          <a:p>
            <a:pPr rtl="0"/>
            <a:r>
              <a:rPr lang="ru-RU" noProof="0"/>
              <a:t>Веб-сайт компании</a:t>
            </a:r>
          </a:p>
        </p:txBody>
      </p:sp>
      <p:sp>
        <p:nvSpPr>
          <p:cNvPr id="14" name="Фигура 4157">
            <a:extLst>
              <a:ext uri="{FF2B5EF4-FFF2-40B4-BE49-F238E27FC236}">
                <a16:creationId xmlns:a16="http://schemas.microsoft.com/office/drawing/2014/main" id="{A30A8F28-98F4-425F-A750-78192A157DF4}"/>
              </a:ext>
            </a:extLst>
          </p:cNvPr>
          <p:cNvSpPr/>
          <p:nvPr userDrawn="1"/>
        </p:nvSpPr>
        <p:spPr>
          <a:xfrm>
            <a:off x="6458938" y="3505247"/>
            <a:ext cx="258875" cy="25887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7958" y="17505"/>
                </a:moveTo>
                <a:cubicBezTo>
                  <a:pt x="17372" y="16944"/>
                  <a:pt x="16242" y="15945"/>
                  <a:pt x="15117" y="15413"/>
                </a:cubicBezTo>
                <a:cubicBezTo>
                  <a:pt x="14189" y="14975"/>
                  <a:pt x="13657" y="14531"/>
                  <a:pt x="13491" y="14057"/>
                </a:cubicBezTo>
                <a:cubicBezTo>
                  <a:pt x="13377" y="13728"/>
                  <a:pt x="13428" y="13351"/>
                  <a:pt x="13649" y="12904"/>
                </a:cubicBezTo>
                <a:cubicBezTo>
                  <a:pt x="13815" y="12567"/>
                  <a:pt x="13972" y="12286"/>
                  <a:pt x="14117" y="12028"/>
                </a:cubicBezTo>
                <a:cubicBezTo>
                  <a:pt x="14730" y="10934"/>
                  <a:pt x="15203" y="10145"/>
                  <a:pt x="15203" y="7348"/>
                </a:cubicBezTo>
                <a:cubicBezTo>
                  <a:pt x="15203" y="3162"/>
                  <a:pt x="12787" y="2951"/>
                  <a:pt x="12309" y="2951"/>
                </a:cubicBezTo>
                <a:cubicBezTo>
                  <a:pt x="11917" y="2951"/>
                  <a:pt x="11672" y="3037"/>
                  <a:pt x="11435" y="3121"/>
                </a:cubicBezTo>
                <a:cubicBezTo>
                  <a:pt x="11175" y="3213"/>
                  <a:pt x="10907" y="3309"/>
                  <a:pt x="10296" y="3319"/>
                </a:cubicBezTo>
                <a:cubicBezTo>
                  <a:pt x="9190" y="3337"/>
                  <a:pt x="6873" y="3375"/>
                  <a:pt x="6873" y="7226"/>
                </a:cubicBezTo>
                <a:cubicBezTo>
                  <a:pt x="6873" y="9919"/>
                  <a:pt x="7574" y="11156"/>
                  <a:pt x="8125" y="12150"/>
                </a:cubicBezTo>
                <a:cubicBezTo>
                  <a:pt x="8266" y="12404"/>
                  <a:pt x="8399" y="12645"/>
                  <a:pt x="8505" y="12885"/>
                </a:cubicBezTo>
                <a:cubicBezTo>
                  <a:pt x="8973" y="13949"/>
                  <a:pt x="8631" y="14693"/>
                  <a:pt x="7426" y="15224"/>
                </a:cubicBezTo>
                <a:cubicBezTo>
                  <a:pt x="5905" y="15897"/>
                  <a:pt x="5188" y="16247"/>
                  <a:pt x="3693" y="17562"/>
                </a:cubicBezTo>
                <a:cubicBezTo>
                  <a:pt x="2017" y="15800"/>
                  <a:pt x="982" y="13423"/>
                  <a:pt x="982" y="10800"/>
                </a:cubicBezTo>
                <a:cubicBezTo>
                  <a:pt x="982" y="5377"/>
                  <a:pt x="5377" y="982"/>
                  <a:pt x="10800" y="982"/>
                </a:cubicBezTo>
                <a:cubicBezTo>
                  <a:pt x="16223" y="982"/>
                  <a:pt x="20618" y="5377"/>
                  <a:pt x="20618" y="10800"/>
                </a:cubicBezTo>
                <a:cubicBezTo>
                  <a:pt x="20618" y="13395"/>
                  <a:pt x="19603" y="15749"/>
                  <a:pt x="17958" y="17505"/>
                </a:cubicBezTo>
                <a:moveTo>
                  <a:pt x="10800" y="20618"/>
                </a:moveTo>
                <a:cubicBezTo>
                  <a:pt x="8356" y="20618"/>
                  <a:pt x="6125" y="19720"/>
                  <a:pt x="4407" y="18242"/>
                </a:cubicBezTo>
                <a:cubicBezTo>
                  <a:pt x="5730" y="17084"/>
                  <a:pt x="6362" y="16767"/>
                  <a:pt x="7823" y="16122"/>
                </a:cubicBezTo>
                <a:cubicBezTo>
                  <a:pt x="9515" y="15375"/>
                  <a:pt x="10091" y="14051"/>
                  <a:pt x="9403" y="12489"/>
                </a:cubicBezTo>
                <a:cubicBezTo>
                  <a:pt x="9279" y="12208"/>
                  <a:pt x="9136" y="11949"/>
                  <a:pt x="8984" y="11674"/>
                </a:cubicBezTo>
                <a:cubicBezTo>
                  <a:pt x="8461" y="10732"/>
                  <a:pt x="7855" y="9665"/>
                  <a:pt x="7855" y="7226"/>
                </a:cubicBezTo>
                <a:cubicBezTo>
                  <a:pt x="7855" y="4341"/>
                  <a:pt x="9224" y="4318"/>
                  <a:pt x="10312" y="4300"/>
                </a:cubicBezTo>
                <a:cubicBezTo>
                  <a:pt x="11084" y="4287"/>
                  <a:pt x="11461" y="4154"/>
                  <a:pt x="11763" y="4047"/>
                </a:cubicBezTo>
                <a:cubicBezTo>
                  <a:pt x="11964" y="3975"/>
                  <a:pt x="12086" y="3933"/>
                  <a:pt x="12309" y="3933"/>
                </a:cubicBezTo>
                <a:cubicBezTo>
                  <a:pt x="13218" y="3933"/>
                  <a:pt x="14221" y="4830"/>
                  <a:pt x="14221" y="7348"/>
                </a:cubicBezTo>
                <a:cubicBezTo>
                  <a:pt x="14221" y="9888"/>
                  <a:pt x="13840" y="10513"/>
                  <a:pt x="13261" y="11548"/>
                </a:cubicBezTo>
                <a:cubicBezTo>
                  <a:pt x="13108" y="11820"/>
                  <a:pt x="12943" y="12115"/>
                  <a:pt x="12768" y="12470"/>
                </a:cubicBezTo>
                <a:cubicBezTo>
                  <a:pt x="12430" y="13155"/>
                  <a:pt x="12362" y="13798"/>
                  <a:pt x="12565" y="14380"/>
                </a:cubicBezTo>
                <a:cubicBezTo>
                  <a:pt x="12825" y="15126"/>
                  <a:pt x="13502" y="15737"/>
                  <a:pt x="14696" y="16302"/>
                </a:cubicBezTo>
                <a:cubicBezTo>
                  <a:pt x="15675" y="16764"/>
                  <a:pt x="16700" y="17667"/>
                  <a:pt x="17251" y="18189"/>
                </a:cubicBezTo>
                <a:cubicBezTo>
                  <a:pt x="15525" y="19697"/>
                  <a:pt x="13272" y="20618"/>
                  <a:pt x="10800" y="20618"/>
                </a:cubicBezTo>
                <a:moveTo>
                  <a:pt x="10800" y="0"/>
                </a:moveTo>
                <a:cubicBezTo>
                  <a:pt x="4835" y="0"/>
                  <a:pt x="0" y="4835"/>
                  <a:pt x="0" y="10800"/>
                </a:cubicBezTo>
                <a:cubicBezTo>
                  <a:pt x="0" y="16764"/>
                  <a:pt x="4835" y="21600"/>
                  <a:pt x="10800" y="21600"/>
                </a:cubicBezTo>
                <a:cubicBezTo>
                  <a:pt x="16765" y="21600"/>
                  <a:pt x="21600" y="16764"/>
                  <a:pt x="21600" y="10800"/>
                </a:cubicBezTo>
                <a:cubicBezTo>
                  <a:pt x="21600" y="4835"/>
                  <a:pt x="16765" y="0"/>
                  <a:pt x="10800" y="0"/>
                </a:cubicBezTo>
              </a:path>
            </a:pathLst>
          </a:custGeom>
          <a:solidFill>
            <a:schemeClr val="accent2"/>
          </a:solidFill>
          <a:ln w="12700">
            <a:miter lim="400000"/>
          </a:ln>
        </p:spPr>
        <p:txBody>
          <a:bodyPr lIns="38100" tIns="38100" rIns="38100" bIns="38100" rtlCol="0" anchor="ctr"/>
          <a:lstStyle/>
          <a:p>
            <a:pPr algn="ctr" defTabSz="457200" rtl="0">
              <a:lnSpc>
                <a:spcPct val="100000"/>
              </a:lnSpc>
              <a:defRPr sz="3000" spc="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 SemiBold"/>
                <a:ea typeface="Gill Sans SemiBold"/>
                <a:cs typeface="Gill Sans SemiBold"/>
                <a:sym typeface="Gill Sans SemiBold"/>
              </a:defRPr>
            </a:pPr>
            <a:endParaRPr lang="ru-RU" noProof="0"/>
          </a:p>
        </p:txBody>
      </p:sp>
      <p:sp>
        <p:nvSpPr>
          <p:cNvPr id="15" name="Фигура 4186">
            <a:extLst>
              <a:ext uri="{FF2B5EF4-FFF2-40B4-BE49-F238E27FC236}">
                <a16:creationId xmlns:a16="http://schemas.microsoft.com/office/drawing/2014/main" id="{2F84D399-8148-4E86-A1E4-BE7D1D81383A}"/>
              </a:ext>
            </a:extLst>
          </p:cNvPr>
          <p:cNvSpPr/>
          <p:nvPr userDrawn="1"/>
        </p:nvSpPr>
        <p:spPr>
          <a:xfrm>
            <a:off x="6507622" y="3897986"/>
            <a:ext cx="161507" cy="29609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1700" y="1473"/>
                </a:moveTo>
                <a:lnTo>
                  <a:pt x="9900" y="1473"/>
                </a:lnTo>
                <a:cubicBezTo>
                  <a:pt x="9403" y="1473"/>
                  <a:pt x="9000" y="1692"/>
                  <a:pt x="9000" y="1964"/>
                </a:cubicBezTo>
                <a:cubicBezTo>
                  <a:pt x="9000" y="2235"/>
                  <a:pt x="9403" y="2455"/>
                  <a:pt x="9900" y="2455"/>
                </a:cubicBezTo>
                <a:lnTo>
                  <a:pt x="11700" y="2455"/>
                </a:lnTo>
                <a:cubicBezTo>
                  <a:pt x="12197" y="2455"/>
                  <a:pt x="12600" y="2235"/>
                  <a:pt x="12600" y="1964"/>
                </a:cubicBezTo>
                <a:cubicBezTo>
                  <a:pt x="12600" y="1692"/>
                  <a:pt x="12197" y="1473"/>
                  <a:pt x="11700" y="1473"/>
                </a:cubicBezTo>
                <a:moveTo>
                  <a:pt x="19800" y="2945"/>
                </a:moveTo>
                <a:lnTo>
                  <a:pt x="1800" y="2945"/>
                </a:lnTo>
                <a:lnTo>
                  <a:pt x="1800" y="1964"/>
                </a:lnTo>
                <a:cubicBezTo>
                  <a:pt x="1800" y="1422"/>
                  <a:pt x="2605" y="982"/>
                  <a:pt x="3600" y="982"/>
                </a:cubicBezTo>
                <a:lnTo>
                  <a:pt x="18000" y="982"/>
                </a:lnTo>
                <a:cubicBezTo>
                  <a:pt x="18993" y="982"/>
                  <a:pt x="19800" y="1422"/>
                  <a:pt x="19800" y="1964"/>
                </a:cubicBezTo>
                <a:cubicBezTo>
                  <a:pt x="19800" y="1964"/>
                  <a:pt x="19800" y="2945"/>
                  <a:pt x="19800" y="2945"/>
                </a:cubicBezTo>
                <a:close/>
                <a:moveTo>
                  <a:pt x="19800" y="17673"/>
                </a:moveTo>
                <a:lnTo>
                  <a:pt x="1800" y="17673"/>
                </a:lnTo>
                <a:lnTo>
                  <a:pt x="1800" y="3927"/>
                </a:lnTo>
                <a:lnTo>
                  <a:pt x="19800" y="3927"/>
                </a:lnTo>
                <a:cubicBezTo>
                  <a:pt x="19800" y="3927"/>
                  <a:pt x="19800" y="17673"/>
                  <a:pt x="19800" y="17673"/>
                </a:cubicBezTo>
                <a:close/>
                <a:moveTo>
                  <a:pt x="19800" y="19636"/>
                </a:moveTo>
                <a:cubicBezTo>
                  <a:pt x="19800" y="20179"/>
                  <a:pt x="18993" y="20618"/>
                  <a:pt x="18000" y="20618"/>
                </a:cubicBezTo>
                <a:lnTo>
                  <a:pt x="3600" y="20618"/>
                </a:lnTo>
                <a:cubicBezTo>
                  <a:pt x="2605" y="20618"/>
                  <a:pt x="1800" y="20179"/>
                  <a:pt x="1800" y="19636"/>
                </a:cubicBezTo>
                <a:lnTo>
                  <a:pt x="1800" y="18655"/>
                </a:lnTo>
                <a:lnTo>
                  <a:pt x="19800" y="18655"/>
                </a:lnTo>
                <a:cubicBezTo>
                  <a:pt x="19800" y="18655"/>
                  <a:pt x="19800" y="19636"/>
                  <a:pt x="19800" y="19636"/>
                </a:cubicBezTo>
                <a:close/>
                <a:moveTo>
                  <a:pt x="18000" y="0"/>
                </a:moveTo>
                <a:lnTo>
                  <a:pt x="3600" y="0"/>
                </a:lnTo>
                <a:cubicBezTo>
                  <a:pt x="1612" y="0"/>
                  <a:pt x="0" y="879"/>
                  <a:pt x="0" y="1964"/>
                </a:cubicBezTo>
                <a:lnTo>
                  <a:pt x="0" y="19636"/>
                </a:lnTo>
                <a:cubicBezTo>
                  <a:pt x="0" y="20721"/>
                  <a:pt x="1612" y="21600"/>
                  <a:pt x="3600" y="21600"/>
                </a:cubicBezTo>
                <a:lnTo>
                  <a:pt x="18000" y="21600"/>
                </a:lnTo>
                <a:cubicBezTo>
                  <a:pt x="19988" y="21600"/>
                  <a:pt x="21600" y="20721"/>
                  <a:pt x="21600" y="19636"/>
                </a:cubicBezTo>
                <a:lnTo>
                  <a:pt x="21600" y="1964"/>
                </a:lnTo>
                <a:cubicBezTo>
                  <a:pt x="21600" y="879"/>
                  <a:pt x="19988" y="0"/>
                  <a:pt x="18000" y="0"/>
                </a:cubicBezTo>
                <a:moveTo>
                  <a:pt x="10800" y="20127"/>
                </a:moveTo>
                <a:cubicBezTo>
                  <a:pt x="11297" y="20127"/>
                  <a:pt x="11700" y="19908"/>
                  <a:pt x="11700" y="19636"/>
                </a:cubicBezTo>
                <a:cubicBezTo>
                  <a:pt x="11700" y="19366"/>
                  <a:pt x="11297" y="19145"/>
                  <a:pt x="10800" y="19145"/>
                </a:cubicBezTo>
                <a:cubicBezTo>
                  <a:pt x="10303" y="19145"/>
                  <a:pt x="9900" y="19366"/>
                  <a:pt x="9900" y="19636"/>
                </a:cubicBezTo>
                <a:cubicBezTo>
                  <a:pt x="9900" y="19908"/>
                  <a:pt x="10303" y="20127"/>
                  <a:pt x="10800" y="20127"/>
                </a:cubicBezTo>
              </a:path>
            </a:pathLst>
          </a:custGeom>
          <a:solidFill>
            <a:schemeClr val="accent2"/>
          </a:solidFill>
          <a:ln w="12700">
            <a:miter lim="400000"/>
          </a:ln>
        </p:spPr>
        <p:txBody>
          <a:bodyPr lIns="38100" tIns="38100" rIns="38100" bIns="38100" rtlCol="0" anchor="ctr"/>
          <a:lstStyle/>
          <a:p>
            <a:pPr algn="ctr" defTabSz="457200" rtl="0">
              <a:lnSpc>
                <a:spcPct val="100000"/>
              </a:lnSpc>
              <a:defRPr sz="3000" spc="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 SemiBold"/>
                <a:ea typeface="Gill Sans SemiBold"/>
                <a:cs typeface="Gill Sans SemiBold"/>
                <a:sym typeface="Gill Sans SemiBold"/>
              </a:defRPr>
            </a:pPr>
            <a:endParaRPr lang="ru-RU" noProof="0"/>
          </a:p>
        </p:txBody>
      </p:sp>
      <p:sp>
        <p:nvSpPr>
          <p:cNvPr id="19" name="Фигура 4379">
            <a:extLst>
              <a:ext uri="{FF2B5EF4-FFF2-40B4-BE49-F238E27FC236}">
                <a16:creationId xmlns:a16="http://schemas.microsoft.com/office/drawing/2014/main" id="{E4408FF8-E342-42F8-BBE9-1220822B5E99}"/>
              </a:ext>
            </a:extLst>
          </p:cNvPr>
          <p:cNvSpPr/>
          <p:nvPr userDrawn="1"/>
        </p:nvSpPr>
        <p:spPr>
          <a:xfrm>
            <a:off x="6458938" y="4327945"/>
            <a:ext cx="258875" cy="18827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618" y="18900"/>
                </a:moveTo>
                <a:cubicBezTo>
                  <a:pt x="20618" y="18980"/>
                  <a:pt x="20611" y="19058"/>
                  <a:pt x="20601" y="19135"/>
                </a:cubicBezTo>
                <a:lnTo>
                  <a:pt x="14539" y="10800"/>
                </a:lnTo>
                <a:lnTo>
                  <a:pt x="20601" y="2465"/>
                </a:lnTo>
                <a:cubicBezTo>
                  <a:pt x="20611" y="2542"/>
                  <a:pt x="20618" y="2620"/>
                  <a:pt x="20618" y="2700"/>
                </a:cubicBezTo>
                <a:cubicBezTo>
                  <a:pt x="20618" y="2700"/>
                  <a:pt x="20618" y="18900"/>
                  <a:pt x="20618" y="18900"/>
                </a:cubicBezTo>
                <a:close/>
                <a:moveTo>
                  <a:pt x="19636" y="20250"/>
                </a:moveTo>
                <a:lnTo>
                  <a:pt x="1964" y="20250"/>
                </a:lnTo>
                <a:cubicBezTo>
                  <a:pt x="1849" y="20250"/>
                  <a:pt x="1739" y="20218"/>
                  <a:pt x="1637" y="20168"/>
                </a:cubicBezTo>
                <a:lnTo>
                  <a:pt x="7755" y="11754"/>
                </a:lnTo>
                <a:lnTo>
                  <a:pt x="9440" y="14072"/>
                </a:lnTo>
                <a:cubicBezTo>
                  <a:pt x="9816" y="14589"/>
                  <a:pt x="10308" y="14847"/>
                  <a:pt x="10800" y="14847"/>
                </a:cubicBezTo>
                <a:cubicBezTo>
                  <a:pt x="11292" y="14847"/>
                  <a:pt x="11784" y="14589"/>
                  <a:pt x="12159" y="14072"/>
                </a:cubicBezTo>
                <a:lnTo>
                  <a:pt x="13845" y="11754"/>
                </a:lnTo>
                <a:lnTo>
                  <a:pt x="19964" y="20168"/>
                </a:lnTo>
                <a:cubicBezTo>
                  <a:pt x="19861" y="20218"/>
                  <a:pt x="19752" y="20250"/>
                  <a:pt x="19636" y="20250"/>
                </a:cubicBezTo>
                <a:moveTo>
                  <a:pt x="982" y="18900"/>
                </a:moveTo>
                <a:lnTo>
                  <a:pt x="982" y="2700"/>
                </a:lnTo>
                <a:cubicBezTo>
                  <a:pt x="982" y="2620"/>
                  <a:pt x="989" y="2542"/>
                  <a:pt x="999" y="2465"/>
                </a:cubicBezTo>
                <a:lnTo>
                  <a:pt x="7061" y="10800"/>
                </a:lnTo>
                <a:lnTo>
                  <a:pt x="999" y="19135"/>
                </a:lnTo>
                <a:cubicBezTo>
                  <a:pt x="989" y="19058"/>
                  <a:pt x="982" y="18980"/>
                  <a:pt x="982" y="18900"/>
                </a:cubicBezTo>
                <a:moveTo>
                  <a:pt x="1964" y="1350"/>
                </a:moveTo>
                <a:lnTo>
                  <a:pt x="19636" y="1350"/>
                </a:lnTo>
                <a:cubicBezTo>
                  <a:pt x="19752" y="1350"/>
                  <a:pt x="19861" y="1382"/>
                  <a:pt x="19964" y="1433"/>
                </a:cubicBezTo>
                <a:lnTo>
                  <a:pt x="11465" y="13118"/>
                </a:lnTo>
                <a:cubicBezTo>
                  <a:pt x="11288" y="13362"/>
                  <a:pt x="11051" y="13497"/>
                  <a:pt x="10800" y="13497"/>
                </a:cubicBezTo>
                <a:cubicBezTo>
                  <a:pt x="10549" y="13497"/>
                  <a:pt x="10312" y="13362"/>
                  <a:pt x="10134" y="13118"/>
                </a:cubicBezTo>
                <a:lnTo>
                  <a:pt x="1637" y="1433"/>
                </a:lnTo>
                <a:cubicBezTo>
                  <a:pt x="1739" y="1382"/>
                  <a:pt x="1849" y="1350"/>
                  <a:pt x="1964" y="1350"/>
                </a:cubicBezTo>
                <a:moveTo>
                  <a:pt x="19636" y="0"/>
                </a:moveTo>
                <a:lnTo>
                  <a:pt x="1964" y="0"/>
                </a:lnTo>
                <a:cubicBezTo>
                  <a:pt x="879" y="0"/>
                  <a:pt x="0" y="1209"/>
                  <a:pt x="0" y="2700"/>
                </a:cubicBezTo>
                <a:lnTo>
                  <a:pt x="0" y="18900"/>
                </a:lnTo>
                <a:cubicBezTo>
                  <a:pt x="0" y="20391"/>
                  <a:pt x="879" y="21600"/>
                  <a:pt x="1964" y="21600"/>
                </a:cubicBezTo>
                <a:lnTo>
                  <a:pt x="19636" y="21600"/>
                </a:lnTo>
                <a:cubicBezTo>
                  <a:pt x="20721" y="21600"/>
                  <a:pt x="21600" y="20391"/>
                  <a:pt x="21600" y="18900"/>
                </a:cubicBezTo>
                <a:lnTo>
                  <a:pt x="21600" y="2700"/>
                </a:lnTo>
                <a:cubicBezTo>
                  <a:pt x="21600" y="1209"/>
                  <a:pt x="20721" y="0"/>
                  <a:pt x="19636" y="0"/>
                </a:cubicBezTo>
              </a:path>
            </a:pathLst>
          </a:custGeom>
          <a:solidFill>
            <a:schemeClr val="accent2"/>
          </a:solidFill>
          <a:ln w="12700">
            <a:miter lim="400000"/>
          </a:ln>
        </p:spPr>
        <p:txBody>
          <a:bodyPr lIns="38100" tIns="38100" rIns="38100" bIns="38100" rtlCol="0" anchor="ctr"/>
          <a:lstStyle/>
          <a:p>
            <a:pPr algn="ctr" defTabSz="457200" rtl="0">
              <a:lnSpc>
                <a:spcPct val="100000"/>
              </a:lnSpc>
              <a:defRPr sz="3000" spc="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 SemiBold"/>
                <a:ea typeface="Gill Sans SemiBold"/>
                <a:cs typeface="Gill Sans SemiBold"/>
                <a:sym typeface="Gill Sans SemiBold"/>
              </a:defRPr>
            </a:pPr>
            <a:endParaRPr lang="ru-RU" noProof="0"/>
          </a:p>
        </p:txBody>
      </p:sp>
      <p:sp>
        <p:nvSpPr>
          <p:cNvPr id="20" name="Фигура 4487">
            <a:extLst>
              <a:ext uri="{FF2B5EF4-FFF2-40B4-BE49-F238E27FC236}">
                <a16:creationId xmlns:a16="http://schemas.microsoft.com/office/drawing/2014/main" id="{11D27456-C005-4109-9E74-0B692200A0B3}"/>
              </a:ext>
            </a:extLst>
          </p:cNvPr>
          <p:cNvSpPr/>
          <p:nvPr userDrawn="1"/>
        </p:nvSpPr>
        <p:spPr>
          <a:xfrm>
            <a:off x="6471716" y="4650082"/>
            <a:ext cx="233318" cy="23331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7850" y="17620"/>
                </a:moveTo>
                <a:cubicBezTo>
                  <a:pt x="17270" y="17122"/>
                  <a:pt x="16604" y="16682"/>
                  <a:pt x="15855" y="16324"/>
                </a:cubicBezTo>
                <a:cubicBezTo>
                  <a:pt x="15868" y="16284"/>
                  <a:pt x="15882" y="16244"/>
                  <a:pt x="15896" y="16203"/>
                </a:cubicBezTo>
                <a:cubicBezTo>
                  <a:pt x="16131" y="15456"/>
                  <a:pt x="16320" y="14656"/>
                  <a:pt x="16454" y="13811"/>
                </a:cubicBezTo>
                <a:cubicBezTo>
                  <a:pt x="16471" y="13704"/>
                  <a:pt x="16484" y="13596"/>
                  <a:pt x="16499" y="13488"/>
                </a:cubicBezTo>
                <a:cubicBezTo>
                  <a:pt x="16544" y="13166"/>
                  <a:pt x="16581" y="12839"/>
                  <a:pt x="16610" y="12507"/>
                </a:cubicBezTo>
                <a:cubicBezTo>
                  <a:pt x="16621" y="12383"/>
                  <a:pt x="16632" y="12260"/>
                  <a:pt x="16641" y="12135"/>
                </a:cubicBezTo>
                <a:cubicBezTo>
                  <a:pt x="16660" y="11858"/>
                  <a:pt x="16664" y="11574"/>
                  <a:pt x="16673" y="11291"/>
                </a:cubicBezTo>
                <a:lnTo>
                  <a:pt x="20598" y="11291"/>
                </a:lnTo>
                <a:cubicBezTo>
                  <a:pt x="20476" y="13747"/>
                  <a:pt x="19450" y="15962"/>
                  <a:pt x="17850" y="17620"/>
                </a:cubicBezTo>
                <a:moveTo>
                  <a:pt x="13714" y="20178"/>
                </a:moveTo>
                <a:cubicBezTo>
                  <a:pt x="13925" y="19957"/>
                  <a:pt x="14127" y="19710"/>
                  <a:pt x="14321" y="19444"/>
                </a:cubicBezTo>
                <a:cubicBezTo>
                  <a:pt x="14339" y="19419"/>
                  <a:pt x="14357" y="19394"/>
                  <a:pt x="14375" y="19369"/>
                </a:cubicBezTo>
                <a:cubicBezTo>
                  <a:pt x="14764" y="18822"/>
                  <a:pt x="15116" y="18192"/>
                  <a:pt x="15420" y="17488"/>
                </a:cubicBezTo>
                <a:cubicBezTo>
                  <a:pt x="15436" y="17450"/>
                  <a:pt x="15451" y="17410"/>
                  <a:pt x="15467" y="17372"/>
                </a:cubicBezTo>
                <a:cubicBezTo>
                  <a:pt x="15485" y="17329"/>
                  <a:pt x="15499" y="17282"/>
                  <a:pt x="15517" y="17239"/>
                </a:cubicBezTo>
                <a:cubicBezTo>
                  <a:pt x="16123" y="17535"/>
                  <a:pt x="16665" y="17890"/>
                  <a:pt x="17142" y="18285"/>
                </a:cubicBezTo>
                <a:cubicBezTo>
                  <a:pt x="16149" y="19129"/>
                  <a:pt x="14989" y="19782"/>
                  <a:pt x="13714" y="20178"/>
                </a:cubicBezTo>
                <a:moveTo>
                  <a:pt x="11291" y="20569"/>
                </a:moveTo>
                <a:lnTo>
                  <a:pt x="11291" y="16221"/>
                </a:lnTo>
                <a:cubicBezTo>
                  <a:pt x="12498" y="16271"/>
                  <a:pt x="13638" y="16493"/>
                  <a:pt x="14652" y="16869"/>
                </a:cubicBezTo>
                <a:cubicBezTo>
                  <a:pt x="13850" y="18909"/>
                  <a:pt x="12654" y="20298"/>
                  <a:pt x="11291" y="20569"/>
                </a:cubicBezTo>
                <a:moveTo>
                  <a:pt x="11291" y="11291"/>
                </a:moveTo>
                <a:lnTo>
                  <a:pt x="15697" y="11291"/>
                </a:lnTo>
                <a:cubicBezTo>
                  <a:pt x="15655" y="12995"/>
                  <a:pt x="15392" y="14581"/>
                  <a:pt x="14971" y="15948"/>
                </a:cubicBezTo>
                <a:cubicBezTo>
                  <a:pt x="13855" y="15534"/>
                  <a:pt x="12608" y="15291"/>
                  <a:pt x="11291" y="15240"/>
                </a:cubicBezTo>
                <a:cubicBezTo>
                  <a:pt x="11291" y="15240"/>
                  <a:pt x="11291" y="11291"/>
                  <a:pt x="11291" y="11291"/>
                </a:cubicBezTo>
                <a:close/>
                <a:moveTo>
                  <a:pt x="11291" y="6360"/>
                </a:moveTo>
                <a:cubicBezTo>
                  <a:pt x="12608" y="6309"/>
                  <a:pt x="13855" y="6066"/>
                  <a:pt x="14971" y="5652"/>
                </a:cubicBezTo>
                <a:cubicBezTo>
                  <a:pt x="15392" y="7019"/>
                  <a:pt x="15655" y="8605"/>
                  <a:pt x="15697" y="10309"/>
                </a:cubicBezTo>
                <a:lnTo>
                  <a:pt x="11291" y="10309"/>
                </a:lnTo>
                <a:cubicBezTo>
                  <a:pt x="11291" y="10309"/>
                  <a:pt x="11291" y="6360"/>
                  <a:pt x="11291" y="6360"/>
                </a:cubicBezTo>
                <a:close/>
                <a:moveTo>
                  <a:pt x="11291" y="1031"/>
                </a:moveTo>
                <a:cubicBezTo>
                  <a:pt x="12654" y="1302"/>
                  <a:pt x="13850" y="2691"/>
                  <a:pt x="14652" y="4731"/>
                </a:cubicBezTo>
                <a:cubicBezTo>
                  <a:pt x="13638" y="5107"/>
                  <a:pt x="12498" y="5329"/>
                  <a:pt x="11291" y="5379"/>
                </a:cubicBezTo>
                <a:cubicBezTo>
                  <a:pt x="11291" y="5379"/>
                  <a:pt x="11291" y="1031"/>
                  <a:pt x="11291" y="1031"/>
                </a:cubicBezTo>
                <a:close/>
                <a:moveTo>
                  <a:pt x="17142" y="3315"/>
                </a:moveTo>
                <a:cubicBezTo>
                  <a:pt x="16665" y="3711"/>
                  <a:pt x="16123" y="4065"/>
                  <a:pt x="15517" y="4361"/>
                </a:cubicBezTo>
                <a:cubicBezTo>
                  <a:pt x="15499" y="4318"/>
                  <a:pt x="15485" y="4271"/>
                  <a:pt x="15467" y="4229"/>
                </a:cubicBezTo>
                <a:cubicBezTo>
                  <a:pt x="15451" y="4190"/>
                  <a:pt x="15436" y="4151"/>
                  <a:pt x="15420" y="4112"/>
                </a:cubicBezTo>
                <a:cubicBezTo>
                  <a:pt x="15116" y="3408"/>
                  <a:pt x="14764" y="2778"/>
                  <a:pt x="14375" y="2231"/>
                </a:cubicBezTo>
                <a:cubicBezTo>
                  <a:pt x="14357" y="2206"/>
                  <a:pt x="14339" y="2181"/>
                  <a:pt x="14321" y="2156"/>
                </a:cubicBezTo>
                <a:cubicBezTo>
                  <a:pt x="14127" y="1890"/>
                  <a:pt x="13925" y="1643"/>
                  <a:pt x="13714" y="1422"/>
                </a:cubicBezTo>
                <a:cubicBezTo>
                  <a:pt x="14989" y="1818"/>
                  <a:pt x="16149" y="2471"/>
                  <a:pt x="17142" y="3315"/>
                </a:cubicBezTo>
                <a:moveTo>
                  <a:pt x="20598" y="10309"/>
                </a:moveTo>
                <a:lnTo>
                  <a:pt x="16673" y="10309"/>
                </a:lnTo>
                <a:cubicBezTo>
                  <a:pt x="16664" y="10027"/>
                  <a:pt x="16660" y="9742"/>
                  <a:pt x="16641" y="9465"/>
                </a:cubicBezTo>
                <a:cubicBezTo>
                  <a:pt x="16632" y="9340"/>
                  <a:pt x="16621" y="9217"/>
                  <a:pt x="16610" y="9093"/>
                </a:cubicBezTo>
                <a:cubicBezTo>
                  <a:pt x="16581" y="8761"/>
                  <a:pt x="16544" y="8434"/>
                  <a:pt x="16499" y="8112"/>
                </a:cubicBezTo>
                <a:cubicBezTo>
                  <a:pt x="16484" y="8005"/>
                  <a:pt x="16471" y="7896"/>
                  <a:pt x="16454" y="7789"/>
                </a:cubicBezTo>
                <a:cubicBezTo>
                  <a:pt x="16320" y="6944"/>
                  <a:pt x="16131" y="6144"/>
                  <a:pt x="15896" y="5397"/>
                </a:cubicBezTo>
                <a:cubicBezTo>
                  <a:pt x="15882" y="5357"/>
                  <a:pt x="15868" y="5317"/>
                  <a:pt x="15855" y="5276"/>
                </a:cubicBezTo>
                <a:cubicBezTo>
                  <a:pt x="16604" y="4918"/>
                  <a:pt x="17270" y="4478"/>
                  <a:pt x="17850" y="3981"/>
                </a:cubicBezTo>
                <a:cubicBezTo>
                  <a:pt x="19450" y="5638"/>
                  <a:pt x="20476" y="7853"/>
                  <a:pt x="20598" y="10309"/>
                </a:cubicBezTo>
                <a:moveTo>
                  <a:pt x="10309" y="5379"/>
                </a:moveTo>
                <a:cubicBezTo>
                  <a:pt x="9101" y="5329"/>
                  <a:pt x="7961" y="5107"/>
                  <a:pt x="6947" y="4731"/>
                </a:cubicBezTo>
                <a:cubicBezTo>
                  <a:pt x="7749" y="2691"/>
                  <a:pt x="8945" y="1302"/>
                  <a:pt x="10309" y="1031"/>
                </a:cubicBezTo>
                <a:cubicBezTo>
                  <a:pt x="10309" y="1031"/>
                  <a:pt x="10309" y="5379"/>
                  <a:pt x="10309" y="5379"/>
                </a:cubicBezTo>
                <a:close/>
                <a:moveTo>
                  <a:pt x="10309" y="10309"/>
                </a:moveTo>
                <a:lnTo>
                  <a:pt x="5903" y="10309"/>
                </a:lnTo>
                <a:cubicBezTo>
                  <a:pt x="5945" y="8605"/>
                  <a:pt x="6207" y="7019"/>
                  <a:pt x="6629" y="5652"/>
                </a:cubicBezTo>
                <a:cubicBezTo>
                  <a:pt x="7745" y="6066"/>
                  <a:pt x="8991" y="6309"/>
                  <a:pt x="10309" y="6360"/>
                </a:cubicBezTo>
                <a:cubicBezTo>
                  <a:pt x="10309" y="6360"/>
                  <a:pt x="10309" y="10309"/>
                  <a:pt x="10309" y="10309"/>
                </a:cubicBezTo>
                <a:close/>
                <a:moveTo>
                  <a:pt x="10309" y="15240"/>
                </a:moveTo>
                <a:cubicBezTo>
                  <a:pt x="8991" y="15291"/>
                  <a:pt x="7745" y="15534"/>
                  <a:pt x="6629" y="15948"/>
                </a:cubicBezTo>
                <a:cubicBezTo>
                  <a:pt x="6207" y="14581"/>
                  <a:pt x="5945" y="12995"/>
                  <a:pt x="5903" y="11291"/>
                </a:cubicBezTo>
                <a:lnTo>
                  <a:pt x="10309" y="11291"/>
                </a:lnTo>
                <a:cubicBezTo>
                  <a:pt x="10309" y="11291"/>
                  <a:pt x="10309" y="15240"/>
                  <a:pt x="10309" y="15240"/>
                </a:cubicBezTo>
                <a:close/>
                <a:moveTo>
                  <a:pt x="10309" y="20569"/>
                </a:moveTo>
                <a:cubicBezTo>
                  <a:pt x="8945" y="20298"/>
                  <a:pt x="7749" y="18909"/>
                  <a:pt x="6947" y="16869"/>
                </a:cubicBezTo>
                <a:cubicBezTo>
                  <a:pt x="7961" y="16493"/>
                  <a:pt x="9101" y="16271"/>
                  <a:pt x="10309" y="16221"/>
                </a:cubicBezTo>
                <a:cubicBezTo>
                  <a:pt x="10309" y="16221"/>
                  <a:pt x="10309" y="20569"/>
                  <a:pt x="10309" y="20569"/>
                </a:cubicBezTo>
                <a:close/>
                <a:moveTo>
                  <a:pt x="4458" y="18285"/>
                </a:moveTo>
                <a:cubicBezTo>
                  <a:pt x="4934" y="17890"/>
                  <a:pt x="5476" y="17535"/>
                  <a:pt x="6083" y="17239"/>
                </a:cubicBezTo>
                <a:cubicBezTo>
                  <a:pt x="6100" y="17282"/>
                  <a:pt x="6115" y="17329"/>
                  <a:pt x="6132" y="17372"/>
                </a:cubicBezTo>
                <a:cubicBezTo>
                  <a:pt x="6149" y="17410"/>
                  <a:pt x="6163" y="17450"/>
                  <a:pt x="6180" y="17488"/>
                </a:cubicBezTo>
                <a:cubicBezTo>
                  <a:pt x="6484" y="18192"/>
                  <a:pt x="6835" y="18822"/>
                  <a:pt x="7224" y="19369"/>
                </a:cubicBezTo>
                <a:cubicBezTo>
                  <a:pt x="7242" y="19394"/>
                  <a:pt x="7261" y="19419"/>
                  <a:pt x="7279" y="19444"/>
                </a:cubicBezTo>
                <a:cubicBezTo>
                  <a:pt x="7472" y="19710"/>
                  <a:pt x="7674" y="19957"/>
                  <a:pt x="7886" y="20178"/>
                </a:cubicBezTo>
                <a:cubicBezTo>
                  <a:pt x="6610" y="19782"/>
                  <a:pt x="5451" y="19129"/>
                  <a:pt x="4458" y="18285"/>
                </a:cubicBezTo>
                <a:moveTo>
                  <a:pt x="1002" y="11291"/>
                </a:moveTo>
                <a:lnTo>
                  <a:pt x="4927" y="11291"/>
                </a:lnTo>
                <a:cubicBezTo>
                  <a:pt x="4935" y="11574"/>
                  <a:pt x="4940" y="11858"/>
                  <a:pt x="4958" y="12135"/>
                </a:cubicBezTo>
                <a:cubicBezTo>
                  <a:pt x="4967" y="12260"/>
                  <a:pt x="4979" y="12383"/>
                  <a:pt x="4989" y="12507"/>
                </a:cubicBezTo>
                <a:cubicBezTo>
                  <a:pt x="5018" y="12839"/>
                  <a:pt x="5055" y="13166"/>
                  <a:pt x="5100" y="13488"/>
                </a:cubicBezTo>
                <a:cubicBezTo>
                  <a:pt x="5116" y="13596"/>
                  <a:pt x="5129" y="13704"/>
                  <a:pt x="5146" y="13811"/>
                </a:cubicBezTo>
                <a:cubicBezTo>
                  <a:pt x="5280" y="14656"/>
                  <a:pt x="5468" y="15456"/>
                  <a:pt x="5704" y="16203"/>
                </a:cubicBezTo>
                <a:cubicBezTo>
                  <a:pt x="5718" y="16244"/>
                  <a:pt x="5731" y="16284"/>
                  <a:pt x="5744" y="16324"/>
                </a:cubicBezTo>
                <a:cubicBezTo>
                  <a:pt x="4996" y="16682"/>
                  <a:pt x="4330" y="17122"/>
                  <a:pt x="3749" y="17620"/>
                </a:cubicBezTo>
                <a:cubicBezTo>
                  <a:pt x="2150" y="15962"/>
                  <a:pt x="1123" y="13747"/>
                  <a:pt x="1002" y="11291"/>
                </a:cubicBezTo>
                <a:moveTo>
                  <a:pt x="3749" y="3981"/>
                </a:moveTo>
                <a:cubicBezTo>
                  <a:pt x="4330" y="4478"/>
                  <a:pt x="4996" y="4918"/>
                  <a:pt x="5744" y="5276"/>
                </a:cubicBezTo>
                <a:cubicBezTo>
                  <a:pt x="5731" y="5317"/>
                  <a:pt x="5718" y="5357"/>
                  <a:pt x="5704" y="5397"/>
                </a:cubicBezTo>
                <a:cubicBezTo>
                  <a:pt x="5469" y="6144"/>
                  <a:pt x="5280" y="6944"/>
                  <a:pt x="5146" y="7789"/>
                </a:cubicBezTo>
                <a:cubicBezTo>
                  <a:pt x="5129" y="7896"/>
                  <a:pt x="5116" y="8005"/>
                  <a:pt x="5100" y="8112"/>
                </a:cubicBezTo>
                <a:cubicBezTo>
                  <a:pt x="5055" y="8434"/>
                  <a:pt x="5018" y="8761"/>
                  <a:pt x="4989" y="9093"/>
                </a:cubicBezTo>
                <a:cubicBezTo>
                  <a:pt x="4979" y="9217"/>
                  <a:pt x="4967" y="9340"/>
                  <a:pt x="4958" y="9465"/>
                </a:cubicBezTo>
                <a:cubicBezTo>
                  <a:pt x="4940" y="9742"/>
                  <a:pt x="4935" y="10027"/>
                  <a:pt x="4927" y="10309"/>
                </a:cubicBezTo>
                <a:lnTo>
                  <a:pt x="1002" y="10309"/>
                </a:lnTo>
                <a:cubicBezTo>
                  <a:pt x="1123" y="7853"/>
                  <a:pt x="2150" y="5638"/>
                  <a:pt x="3749" y="3981"/>
                </a:cubicBezTo>
                <a:moveTo>
                  <a:pt x="7886" y="1422"/>
                </a:moveTo>
                <a:cubicBezTo>
                  <a:pt x="7674" y="1643"/>
                  <a:pt x="7472" y="1890"/>
                  <a:pt x="7279" y="2156"/>
                </a:cubicBezTo>
                <a:cubicBezTo>
                  <a:pt x="7261" y="2181"/>
                  <a:pt x="7242" y="2206"/>
                  <a:pt x="7224" y="2231"/>
                </a:cubicBezTo>
                <a:cubicBezTo>
                  <a:pt x="6835" y="2778"/>
                  <a:pt x="6484" y="3408"/>
                  <a:pt x="6180" y="4112"/>
                </a:cubicBezTo>
                <a:cubicBezTo>
                  <a:pt x="6163" y="4151"/>
                  <a:pt x="6149" y="4190"/>
                  <a:pt x="6132" y="4229"/>
                </a:cubicBezTo>
                <a:cubicBezTo>
                  <a:pt x="6115" y="4271"/>
                  <a:pt x="6100" y="4318"/>
                  <a:pt x="6083" y="4361"/>
                </a:cubicBezTo>
                <a:cubicBezTo>
                  <a:pt x="5476" y="4065"/>
                  <a:pt x="4934" y="3711"/>
                  <a:pt x="4458" y="3315"/>
                </a:cubicBezTo>
                <a:cubicBezTo>
                  <a:pt x="5451" y="2471"/>
                  <a:pt x="6610" y="1818"/>
                  <a:pt x="7886" y="1422"/>
                </a:cubicBezTo>
                <a:moveTo>
                  <a:pt x="10800" y="0"/>
                </a:moveTo>
                <a:cubicBezTo>
                  <a:pt x="4835" y="0"/>
                  <a:pt x="0" y="4835"/>
                  <a:pt x="0" y="10800"/>
                </a:cubicBezTo>
                <a:cubicBezTo>
                  <a:pt x="0" y="16765"/>
                  <a:pt x="4835" y="21600"/>
                  <a:pt x="10800" y="21600"/>
                </a:cubicBezTo>
                <a:cubicBezTo>
                  <a:pt x="16764" y="21600"/>
                  <a:pt x="21600" y="16765"/>
                  <a:pt x="21600" y="10800"/>
                </a:cubicBezTo>
                <a:cubicBezTo>
                  <a:pt x="21600" y="4835"/>
                  <a:pt x="16764" y="0"/>
                  <a:pt x="10800" y="0"/>
                </a:cubicBezTo>
              </a:path>
            </a:pathLst>
          </a:custGeom>
          <a:solidFill>
            <a:schemeClr val="accent2"/>
          </a:solidFill>
          <a:ln w="12700">
            <a:miter lim="400000"/>
          </a:ln>
        </p:spPr>
        <p:txBody>
          <a:bodyPr lIns="38100" tIns="38100" rIns="38100" bIns="38100" rtlCol="0" anchor="ctr"/>
          <a:lstStyle/>
          <a:p>
            <a:pPr algn="ctr" defTabSz="457200" rtl="0">
              <a:lnSpc>
                <a:spcPct val="100000"/>
              </a:lnSpc>
              <a:defRPr sz="3000" spc="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 SemiBold"/>
                <a:ea typeface="Gill Sans SemiBold"/>
                <a:cs typeface="Gill Sans SemiBold"/>
                <a:sym typeface="Gill Sans SemiBold"/>
              </a:defRPr>
            </a:pPr>
            <a:endParaRPr lang="ru-RU" noProof="0"/>
          </a:p>
        </p:txBody>
      </p:sp>
      <p:sp>
        <p:nvSpPr>
          <p:cNvPr id="21" name="Прямоугольный треугольник 20">
            <a:extLst>
              <a:ext uri="{FF2B5EF4-FFF2-40B4-BE49-F238E27FC236}">
                <a16:creationId xmlns:a16="http://schemas.microsoft.com/office/drawing/2014/main" id="{FDDD2B84-3CB9-4567-8C91-C538E8A1C89F}"/>
              </a:ext>
            </a:extLst>
          </p:cNvPr>
          <p:cNvSpPr/>
          <p:nvPr userDrawn="1"/>
        </p:nvSpPr>
        <p:spPr>
          <a:xfrm flipV="1">
            <a:off x="0" y="-6"/>
            <a:ext cx="10625328" cy="5404110"/>
          </a:xfrm>
          <a:prstGeom prst="rtTriangl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cxnSp>
        <p:nvCxnSpPr>
          <p:cNvPr id="22" name="Прямая соединительная линия 21">
            <a:extLst>
              <a:ext uri="{FF2B5EF4-FFF2-40B4-BE49-F238E27FC236}">
                <a16:creationId xmlns:a16="http://schemas.microsoft.com/office/drawing/2014/main" id="{34EF3020-1476-41B1-9FE7-B476A25C53D3}"/>
              </a:ext>
            </a:extLst>
          </p:cNvPr>
          <p:cNvCxnSpPr>
            <a:cxnSpLocks/>
          </p:cNvCxnSpPr>
          <p:nvPr userDrawn="1"/>
        </p:nvCxnSpPr>
        <p:spPr>
          <a:xfrm flipV="1">
            <a:off x="0" y="0"/>
            <a:ext cx="6030686" cy="3004456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единительная линия 22">
            <a:extLst>
              <a:ext uri="{FF2B5EF4-FFF2-40B4-BE49-F238E27FC236}">
                <a16:creationId xmlns:a16="http://schemas.microsoft.com/office/drawing/2014/main" id="{B1B64EC3-B232-415D-8E27-EB3E24D13922}"/>
              </a:ext>
            </a:extLst>
          </p:cNvPr>
          <p:cNvCxnSpPr>
            <a:cxnSpLocks/>
          </p:cNvCxnSpPr>
          <p:nvPr userDrawn="1"/>
        </p:nvCxnSpPr>
        <p:spPr>
          <a:xfrm flipV="1">
            <a:off x="9004301" y="3924299"/>
            <a:ext cx="3187700" cy="1689100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единительная линия 23">
            <a:extLst>
              <a:ext uri="{FF2B5EF4-FFF2-40B4-BE49-F238E27FC236}">
                <a16:creationId xmlns:a16="http://schemas.microsoft.com/office/drawing/2014/main" id="{2261CE2F-F199-4242-AC6C-692676B81FF1}"/>
              </a:ext>
            </a:extLst>
          </p:cNvPr>
          <p:cNvCxnSpPr>
            <a:cxnSpLocks/>
          </p:cNvCxnSpPr>
          <p:nvPr userDrawn="1"/>
        </p:nvCxnSpPr>
        <p:spPr>
          <a:xfrm flipV="1">
            <a:off x="-17837" y="4700016"/>
            <a:ext cx="1919789" cy="1001054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Рисунок 24">
            <a:extLst>
              <a:ext uri="{FF2B5EF4-FFF2-40B4-BE49-F238E27FC236}">
                <a16:creationId xmlns:a16="http://schemas.microsoft.com/office/drawing/2014/main" id="{89C0506D-0CA6-4583-9D04-24E7F4D16AD8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683398" y="860944"/>
            <a:ext cx="4428523" cy="5137089"/>
          </a:xfrm>
          <a:custGeom>
            <a:avLst/>
            <a:gdLst>
              <a:gd name="connsiteX0" fmla="*/ 2214261 w 4428523"/>
              <a:gd name="connsiteY0" fmla="*/ 0 h 5137089"/>
              <a:gd name="connsiteX1" fmla="*/ 4428523 w 4428523"/>
              <a:gd name="connsiteY1" fmla="*/ 1107131 h 5137089"/>
              <a:gd name="connsiteX2" fmla="*/ 4428523 w 4428523"/>
              <a:gd name="connsiteY2" fmla="*/ 4029957 h 5137089"/>
              <a:gd name="connsiteX3" fmla="*/ 2214261 w 4428523"/>
              <a:gd name="connsiteY3" fmla="*/ 5137089 h 5137089"/>
              <a:gd name="connsiteX4" fmla="*/ 0 w 4428523"/>
              <a:gd name="connsiteY4" fmla="*/ 4029957 h 5137089"/>
              <a:gd name="connsiteX5" fmla="*/ 0 w 4428523"/>
              <a:gd name="connsiteY5" fmla="*/ 1107131 h 51370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428523" h="5137089">
                <a:moveTo>
                  <a:pt x="2214261" y="0"/>
                </a:moveTo>
                <a:lnTo>
                  <a:pt x="4428523" y="1107131"/>
                </a:lnTo>
                <a:lnTo>
                  <a:pt x="4428523" y="4029957"/>
                </a:lnTo>
                <a:lnTo>
                  <a:pt x="2214261" y="5137089"/>
                </a:lnTo>
                <a:lnTo>
                  <a:pt x="0" y="4029957"/>
                </a:lnTo>
                <a:lnTo>
                  <a:pt x="0" y="1107131"/>
                </a:lnTo>
                <a:close/>
              </a:path>
            </a:pathLst>
          </a:custGeom>
        </p:spPr>
        <p:txBody>
          <a:bodyPr wrap="square" rtlCol="0" anchor="ctr">
            <a:noAutofit/>
          </a:bodyPr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pPr rtl="0"/>
            <a:r>
              <a:rPr lang="ru-RU" noProof="0" smtClean="0"/>
              <a:t>Вставка рисунка</a:t>
            </a:r>
            <a:endParaRPr lang="ru-RU" noProof="0"/>
          </a:p>
        </p:txBody>
      </p:sp>
      <p:sp>
        <p:nvSpPr>
          <p:cNvPr id="2" name="Заголовок 1" title="Название">
            <a:extLst>
              <a:ext uri="{FF2B5EF4-FFF2-40B4-BE49-F238E27FC236}">
                <a16:creationId xmlns:a16="http://schemas.microsoft.com/office/drawing/2014/main" id="{A648E0EA-49ED-4F2D-A107-8FCE6301FC8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375721" y="1821022"/>
            <a:ext cx="4853573" cy="1616252"/>
          </a:xfrm>
          <a:prstGeom prst="rect">
            <a:avLst/>
          </a:prstGeom>
        </p:spPr>
        <p:txBody>
          <a:bodyPr rtlCol="0" anchor="b">
            <a:normAutofit/>
          </a:bodyPr>
          <a:lstStyle>
            <a:lvl1pPr algn="l">
              <a:defRPr sz="4300" b="1">
                <a:solidFill>
                  <a:schemeClr val="accent1"/>
                </a:solidFill>
              </a:defRPr>
            </a:lvl1pPr>
          </a:lstStyle>
          <a:p>
            <a:pPr rtl="0"/>
            <a:r>
              <a:rPr lang="ru-RU" noProof="0" dirty="0"/>
              <a:t>Щелкните, чтобы изменить стиль образца 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38390512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7537">
          <p15:clr>
            <a:srgbClr val="FBAE40"/>
          </p15:clr>
        </p15:guide>
        <p15:guide id="3" pos="138">
          <p15:clr>
            <a:srgbClr val="FBAE40"/>
          </p15:clr>
        </p15:guide>
        <p15:guide id="4" orient="horz" pos="4178">
          <p15:clr>
            <a:srgbClr val="FBAE40"/>
          </p15:clr>
        </p15:guide>
        <p15:guide id="5" orient="horz" pos="142">
          <p15:clr>
            <a:srgbClr val="FBAE40"/>
          </p15:clr>
        </p15:guide>
        <p15:guide id="6" pos="2457">
          <p15:clr>
            <a:srgbClr val="FBAE40"/>
          </p15:clr>
        </p15:guide>
        <p15:guide id="7" pos="438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7">
            <a:alphaModFix amt="2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DB16155-303B-403D-8B49-D4CEE47D686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3853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/>
                </a:solidFill>
              </a:defRPr>
            </a:lvl1pPr>
          </a:lstStyle>
          <a:p>
            <a:pPr rtl="0"/>
            <a:endParaRPr lang="ru-RU" noProof="0" dirty="0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B915EF5-4ABE-4759-AC09-679CD6083A5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46971" y="6356350"/>
            <a:ext cx="74022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/>
                </a:solidFill>
              </a:defRPr>
            </a:lvl1pPr>
          </a:lstStyle>
          <a:p>
            <a:pPr rtl="0"/>
            <a:fld id="{8699F50C-BE38-4BD0-BA84-9B090E1F2B9B}" type="slidenum">
              <a:rPr lang="ru-RU" noProof="0" smtClean="0"/>
              <a:pPr/>
              <a:t>‹#›</a:t>
            </a:fld>
            <a:endParaRPr lang="ru-RU" noProof="0"/>
          </a:p>
        </p:txBody>
      </p:sp>
      <p:sp>
        <p:nvSpPr>
          <p:cNvPr id="9" name="Заголовок 8">
            <a:extLst>
              <a:ext uri="{FF2B5EF4-FFF2-40B4-BE49-F238E27FC236}">
                <a16:creationId xmlns:a16="http://schemas.microsoft.com/office/drawing/2014/main" id="{AA2D2B61-D240-024D-AD60-4162EF1528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8678" y="209029"/>
            <a:ext cx="10835122" cy="1147968"/>
          </a:xfrm>
          <a:prstGeom prst="rect">
            <a:avLst/>
          </a:prstGeom>
        </p:spPr>
        <p:txBody>
          <a:bodyPr vert="horz" lIns="91440" tIns="45720" rIns="91440" bIns="0" rtlCol="0" anchor="b">
            <a:normAutofit/>
          </a:bodyPr>
          <a:lstStyle/>
          <a:p>
            <a:pPr rtl="0"/>
            <a:r>
              <a:rPr lang="ru-RU" noProof="0"/>
              <a:t>Образец 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15648850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85" r:id="rId3"/>
    <p:sldLayoutId id="2147483706" r:id="rId4"/>
    <p:sldLayoutId id="2147483708" r:id="rId5"/>
    <p:sldLayoutId id="2147483704" r:id="rId6"/>
    <p:sldLayoutId id="2147483689" r:id="rId7"/>
    <p:sldLayoutId id="2147483668" r:id="rId8"/>
    <p:sldLayoutId id="2147483707" r:id="rId9"/>
    <p:sldLayoutId id="2147483711" r:id="rId10"/>
    <p:sldLayoutId id="2147483712" r:id="rId11"/>
    <p:sldLayoutId id="2147483714" r:id="rId12"/>
    <p:sldLayoutId id="2147483715" r:id="rId13"/>
    <p:sldLayoutId id="2147483716" r:id="rId14"/>
    <p:sldLayoutId id="2147483697" r:id="rId15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IN" sz="4400" b="1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rgbClr val="2E7A40"/>
        </a:buClr>
        <a:buFont typeface="Arial" panose="020B0604020202020204" pitchFamily="34" charset="0"/>
        <a:buChar char="•"/>
        <a:defRPr lang="en-US" sz="2400" kern="1200" dirty="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2E7A40"/>
        </a:buClr>
        <a:buFont typeface="Arial" panose="020B0604020202020204" pitchFamily="34" charset="0"/>
        <a:buChar char="•"/>
        <a:defRPr lang="en-US" sz="2000" kern="1200" dirty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2E7A40"/>
        </a:buClr>
        <a:buFont typeface="Arial" panose="020B0604020202020204" pitchFamily="34" charset="0"/>
        <a:buChar char="•"/>
        <a:defRPr lang="en-US" sz="1800" kern="1200" dirty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2E7A40"/>
        </a:buClr>
        <a:buFont typeface="Arial" panose="020B0604020202020204" pitchFamily="34" charset="0"/>
        <a:buChar char="•"/>
        <a:defRPr lang="en-US" sz="1600" kern="1200" dirty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2E7A40"/>
        </a:buClr>
        <a:buFont typeface="Arial" panose="020B0604020202020204" pitchFamily="34" charset="0"/>
        <a:buChar char="•"/>
        <a:defRPr lang="en-IN" sz="1600" kern="1200" dirty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Grp="1" noChangeAspect="1"/>
          </p:cNvPicPr>
          <p:nvPr>
            <p:ph type="pic" sz="quarter"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668" r="17668"/>
          <a:stretch>
            <a:fillRect/>
          </a:stretch>
        </p:blipFill>
        <p:spPr/>
      </p:pic>
      <p:sp>
        <p:nvSpPr>
          <p:cNvPr id="18" name="Шестиугольник 17" descr="Сплошной темный шестиугольник в центре изображения">
            <a:extLst>
              <a:ext uri="{FF2B5EF4-FFF2-40B4-BE49-F238E27FC236}">
                <a16:creationId xmlns:a16="http://schemas.microsoft.com/office/drawing/2014/main" id="{0E6B042D-E9CB-40E0-AAE9-6AD11F53E044}"/>
              </a:ext>
            </a:extLst>
          </p:cNvPr>
          <p:cNvSpPr/>
          <p:nvPr/>
        </p:nvSpPr>
        <p:spPr>
          <a:xfrm rot="16200000">
            <a:off x="2691160" y="2389402"/>
            <a:ext cx="2412998" cy="2080172"/>
          </a:xfrm>
          <a:prstGeom prst="hexagon">
            <a:avLst/>
          </a:prstGeom>
          <a:solidFill>
            <a:srgbClr val="24336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dirty="0"/>
          </a:p>
        </p:txBody>
      </p:sp>
      <p:sp>
        <p:nvSpPr>
          <p:cNvPr id="21" name="Надпись 20">
            <a:extLst>
              <a:ext uri="{FF2B5EF4-FFF2-40B4-BE49-F238E27FC236}">
                <a16:creationId xmlns:a16="http://schemas.microsoft.com/office/drawing/2014/main" id="{FC9A1C71-347B-44A9-88B4-692D9731582D}"/>
              </a:ext>
            </a:extLst>
          </p:cNvPr>
          <p:cNvSpPr txBox="1"/>
          <p:nvPr/>
        </p:nvSpPr>
        <p:spPr>
          <a:xfrm>
            <a:off x="2955850" y="3666606"/>
            <a:ext cx="18473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rtl="0"/>
            <a:endParaRPr lang="ru-RU" sz="1400" dirty="0">
              <a:solidFill>
                <a:schemeClr val="bg1"/>
              </a:solidFill>
              <a:cs typeface="Calibri Light" panose="020F0302020204030204" pitchFamily="34" charset="0"/>
            </a:endParaRP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D638ACE-163E-40EB-A458-E794C67EA2A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375721" y="860944"/>
            <a:ext cx="5152250" cy="1616252"/>
          </a:xfrm>
        </p:spPr>
        <p:txBody>
          <a:bodyPr rtlCol="0">
            <a:normAutofit fontScale="90000"/>
          </a:bodyPr>
          <a:lstStyle/>
          <a:p>
            <a:pPr rtl="0"/>
            <a:r>
              <a:rPr lang="ru-RU" sz="4000" dirty="0" smtClean="0">
                <a:latin typeface="Arial Narrow" panose="020B0606020202030204" pitchFamily="34" charset="0"/>
              </a:rPr>
              <a:t>Об осуществлени</a:t>
            </a:r>
            <a:r>
              <a:rPr lang="ru-RU" sz="4000" dirty="0">
                <a:latin typeface="Arial Narrow" panose="020B0606020202030204" pitchFamily="34" charset="0"/>
              </a:rPr>
              <a:t>и</a:t>
            </a:r>
            <a:r>
              <a:rPr lang="ru-RU" sz="4000" dirty="0" smtClean="0">
                <a:latin typeface="Arial Narrow" panose="020B0606020202030204" pitchFamily="34" charset="0"/>
              </a:rPr>
              <a:t> образовательной деятельности</a:t>
            </a:r>
            <a:br>
              <a:rPr lang="ru-RU" sz="4000" dirty="0" smtClean="0">
                <a:latin typeface="Arial Narrow" panose="020B0606020202030204" pitchFamily="34" charset="0"/>
              </a:rPr>
            </a:br>
            <a:r>
              <a:rPr lang="ru-RU" sz="4000" dirty="0" smtClean="0">
                <a:latin typeface="Arial Narrow" panose="020B0606020202030204" pitchFamily="34" charset="0"/>
              </a:rPr>
              <a:t>ГБОУ Школа №1811</a:t>
            </a:r>
            <a:endParaRPr lang="ru-RU" sz="4000" dirty="0">
              <a:latin typeface="Arial Narrow" panose="020B0606020202030204" pitchFamily="34" charset="0"/>
            </a:endParaRP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5C9205DF-8F5E-49F7-B00E-6F58293F513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375721" y="3666606"/>
            <a:ext cx="5280251" cy="1257574"/>
          </a:xfrm>
        </p:spPr>
        <p:txBody>
          <a:bodyPr rtlCol="0"/>
          <a:lstStyle/>
          <a:p>
            <a:pPr rtl="0"/>
            <a:r>
              <a:rPr lang="ru-RU" dirty="0" smtClean="0"/>
              <a:t>Директор ГБОУ Школа №1811:</a:t>
            </a:r>
          </a:p>
          <a:p>
            <a:pPr rtl="0"/>
            <a:r>
              <a:rPr lang="ru-RU" b="1" dirty="0" smtClean="0"/>
              <a:t>Александр Аронович</a:t>
            </a:r>
          </a:p>
          <a:p>
            <a:pPr rtl="0"/>
            <a:r>
              <a:rPr lang="ru-RU" b="1" dirty="0" smtClean="0"/>
              <a:t>Рывкин</a:t>
            </a:r>
            <a:endParaRPr lang="ru-RU" b="1" dirty="0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9193" y="2412700"/>
            <a:ext cx="2236932" cy="20335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06997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Номер слайда 6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 rtl="0"/>
            <a:fld id="{8699F50C-BE38-4BD0-BA84-9B090E1F2B9B}" type="slidenum">
              <a:rPr lang="ru-RU" noProof="0" smtClean="0"/>
              <a:t>10</a:t>
            </a:fld>
            <a:endParaRPr lang="ru-RU" noProof="0"/>
          </a:p>
        </p:txBody>
      </p:sp>
      <p:graphicFrame>
        <p:nvGraphicFramePr>
          <p:cNvPr id="8" name="Диаграмма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3543736"/>
              </p:ext>
            </p:extLst>
          </p:nvPr>
        </p:nvGraphicFramePr>
        <p:xfrm>
          <a:off x="119269" y="212036"/>
          <a:ext cx="11966713" cy="634642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7927851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38530" y="1651829"/>
            <a:ext cx="9498489" cy="4704521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latin typeface="Arial Narrow" panose="020B0606020202030204" pitchFamily="34" charset="0"/>
              </a:rPr>
              <a:t>Вариативная образовательная среда</a:t>
            </a:r>
          </a:p>
          <a:p>
            <a:r>
              <a:rPr lang="ru-RU" sz="3200" b="1" dirty="0" smtClean="0">
                <a:latin typeface="Arial Narrow" panose="020B0606020202030204" pitchFamily="34" charset="0"/>
              </a:rPr>
              <a:t>Игровые образовательные сессии</a:t>
            </a:r>
          </a:p>
          <a:p>
            <a:r>
              <a:rPr lang="ru-RU" sz="3200" b="1" dirty="0" smtClean="0">
                <a:latin typeface="Arial Narrow" panose="020B0606020202030204" pitchFamily="34" charset="0"/>
              </a:rPr>
              <a:t>Совет активных молодежных инициатив</a:t>
            </a:r>
          </a:p>
          <a:p>
            <a:r>
              <a:rPr lang="ru-RU" sz="3200" b="1" dirty="0" err="1" smtClean="0">
                <a:latin typeface="Arial Narrow" panose="020B0606020202030204" pitchFamily="34" charset="0"/>
              </a:rPr>
              <a:t>Сабуровские</a:t>
            </a:r>
            <a:r>
              <a:rPr lang="ru-RU" sz="3200" b="1" dirty="0" smtClean="0">
                <a:latin typeface="Arial Narrow" panose="020B0606020202030204" pitchFamily="34" charset="0"/>
              </a:rPr>
              <a:t> чтения</a:t>
            </a:r>
          </a:p>
          <a:p>
            <a:r>
              <a:rPr lang="ru-RU" sz="3200" b="1" dirty="0" smtClean="0">
                <a:latin typeface="Arial Narrow" panose="020B0606020202030204" pitchFamily="34" charset="0"/>
              </a:rPr>
              <a:t>Объединения дополнительного образования</a:t>
            </a:r>
          </a:p>
          <a:p>
            <a:r>
              <a:rPr lang="ru-RU" sz="3200" b="1" dirty="0" smtClean="0">
                <a:latin typeface="Arial Narrow" panose="020B0606020202030204" pitchFamily="34" charset="0"/>
              </a:rPr>
              <a:t>Проектно-исследовательская конференция</a:t>
            </a:r>
          </a:p>
          <a:p>
            <a:r>
              <a:rPr lang="ru-RU" sz="3200" b="1" dirty="0" smtClean="0">
                <a:latin typeface="Arial Narrow" panose="020B0606020202030204" pitchFamily="34" charset="0"/>
              </a:rPr>
              <a:t>Чтения </a:t>
            </a:r>
            <a:r>
              <a:rPr lang="ru-RU" sz="3200" b="1" dirty="0">
                <a:latin typeface="Arial Narrow" panose="020B0606020202030204" pitchFamily="34" charset="0"/>
              </a:rPr>
              <a:t>им. </a:t>
            </a:r>
            <a:r>
              <a:rPr lang="ru-RU" sz="3200" b="1" dirty="0" err="1" smtClean="0">
                <a:latin typeface="Arial Narrow" panose="020B0606020202030204" pitchFamily="34" charset="0"/>
              </a:rPr>
              <a:t>Жегалина</a:t>
            </a:r>
            <a:endParaRPr lang="ru-RU" sz="3200" b="1" dirty="0" smtClean="0">
              <a:latin typeface="Arial Narrow" panose="020B0606020202030204" pitchFamily="34" charset="0"/>
            </a:endParaRPr>
          </a:p>
          <a:p>
            <a:r>
              <a:rPr lang="ru-RU" sz="3200" b="1" dirty="0" smtClean="0">
                <a:latin typeface="Arial Narrow" panose="020B0606020202030204" pitchFamily="34" charset="0"/>
              </a:rPr>
              <a:t>Детско-взрослая академия</a:t>
            </a:r>
            <a:endParaRPr lang="ru-RU" sz="3200" b="1" dirty="0">
              <a:latin typeface="Arial Narrow" panose="020B0606020202030204" pitchFamily="34" charset="0"/>
            </a:endParaRPr>
          </a:p>
          <a:p>
            <a:endParaRPr lang="ru-RU" sz="3200" b="1" dirty="0">
              <a:latin typeface="Arial Narrow" panose="020B0606020202030204" pitchFamily="34" charset="0"/>
            </a:endParaRPr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569536" y="10561"/>
            <a:ext cx="7342622" cy="1170057"/>
          </a:xfrm>
        </p:spPr>
        <p:txBody>
          <a:bodyPr>
            <a:normAutofit/>
          </a:bodyPr>
          <a:lstStyle/>
          <a:p>
            <a:r>
              <a:rPr lang="ru-RU" dirty="0" err="1" smtClean="0"/>
              <a:t>Внутришкольные</a:t>
            </a:r>
            <a:r>
              <a:rPr lang="ru-RU" dirty="0" smtClean="0"/>
              <a:t> проекты</a:t>
            </a: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 rtl="0"/>
            <a:fld id="{8699F50C-BE38-4BD0-BA84-9B090E1F2B9B}" type="slidenum">
              <a:rPr lang="ru-RU" noProof="0" smtClean="0"/>
              <a:t>11</a:t>
            </a:fld>
            <a:endParaRPr lang="ru-RU" noProof="0"/>
          </a:p>
        </p:txBody>
      </p:sp>
      <p:pic>
        <p:nvPicPr>
          <p:cNvPr id="8" name="Рисунок 7"/>
          <p:cNvPicPr>
            <a:picLocks noGrp="1" noChangeAspect="1"/>
          </p:cNvPicPr>
          <p:nvPr>
            <p:ph type="pic" sz="quarter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64" r="12664"/>
          <a:stretch>
            <a:fillRect/>
          </a:stretch>
        </p:blipFill>
        <p:spPr>
          <a:solidFill>
            <a:schemeClr val="bg1">
              <a:lumMod val="85000"/>
              <a:alpha val="84000"/>
            </a:schemeClr>
          </a:solidFill>
        </p:spPr>
      </p:pic>
    </p:spTree>
    <p:extLst>
      <p:ext uri="{BB962C8B-B14F-4D97-AF65-F5344CB8AC3E}">
        <p14:creationId xmlns:p14="http://schemas.microsoft.com/office/powerpoint/2010/main" val="24211942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Grp="1" noChangeAspect="1"/>
          </p:cNvPicPr>
          <p:nvPr>
            <p:ph type="pic" sz="quarter" idx="14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5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0372" r="10372"/>
          <a:stretch>
            <a:fillRect/>
          </a:stretch>
        </p:blipFill>
        <p:spPr>
          <a:xfrm>
            <a:off x="6835699" y="2034429"/>
            <a:ext cx="5356300" cy="4823571"/>
          </a:xfrm>
          <a:solidFill>
            <a:schemeClr val="bg1">
              <a:lumMod val="85000"/>
              <a:alpha val="78000"/>
            </a:schemeClr>
          </a:solidFill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4157" y="1265968"/>
            <a:ext cx="8069283" cy="4192724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600"/>
              </a:spcBef>
              <a:buClr>
                <a:schemeClr val="accent6">
                  <a:lumMod val="75000"/>
                </a:schemeClr>
              </a:buClr>
            </a:pPr>
            <a:r>
              <a:rPr lang="ru-RU" b="1" dirty="0" smtClean="0">
                <a:latin typeface="Arial Narrow" panose="020B0606020202030204" pitchFamily="34" charset="0"/>
              </a:rPr>
              <a:t>Москва - международная школа качества</a:t>
            </a:r>
          </a:p>
          <a:p>
            <a:pPr marL="185738" indent="0">
              <a:lnSpc>
                <a:spcPct val="100000"/>
              </a:lnSpc>
              <a:spcBef>
                <a:spcPts val="600"/>
              </a:spcBef>
              <a:buClr>
                <a:schemeClr val="accent6">
                  <a:lumMod val="75000"/>
                </a:schemeClr>
              </a:buClr>
              <a:buNone/>
            </a:pPr>
            <a:r>
              <a:rPr lang="ru-RU" sz="2200" dirty="0" smtClean="0">
                <a:latin typeface="Arial Narrow" panose="020B0606020202030204" pitchFamily="34" charset="0"/>
              </a:rPr>
              <a:t>Школа </a:t>
            </a:r>
            <a:r>
              <a:rPr lang="ru-RU" sz="2200" dirty="0">
                <a:latin typeface="Arial Narrow" panose="020B0606020202030204" pitchFamily="34" charset="0"/>
              </a:rPr>
              <a:t>Международного </a:t>
            </a:r>
            <a:r>
              <a:rPr lang="ru-RU" sz="2200" dirty="0" err="1">
                <a:latin typeface="Arial Narrow" panose="020B0606020202030204" pitchFamily="34" charset="0"/>
              </a:rPr>
              <a:t>Бакалавриата</a:t>
            </a:r>
            <a:r>
              <a:rPr lang="ru-RU" sz="2200" dirty="0">
                <a:latin typeface="Arial Narrow" panose="020B0606020202030204" pitchFamily="34" charset="0"/>
              </a:rPr>
              <a:t> (</a:t>
            </a:r>
            <a:r>
              <a:rPr lang="ru-RU" sz="2200" dirty="0" smtClean="0">
                <a:latin typeface="Arial Narrow" panose="020B0606020202030204" pitchFamily="34" charset="0"/>
              </a:rPr>
              <a:t>IB-</a:t>
            </a:r>
            <a:r>
              <a:rPr lang="ru-RU" sz="2200" dirty="0" err="1" smtClean="0">
                <a:latin typeface="Arial Narrow" panose="020B0606020202030204" pitchFamily="34" charset="0"/>
              </a:rPr>
              <a:t>School</a:t>
            </a:r>
            <a:r>
              <a:rPr lang="ru-RU" sz="2200" dirty="0" smtClean="0">
                <a:latin typeface="Arial Narrow" panose="020B0606020202030204" pitchFamily="34" charset="0"/>
              </a:rPr>
              <a:t>), Международный </a:t>
            </a:r>
            <a:r>
              <a:rPr lang="ru-RU" sz="2200" dirty="0" err="1">
                <a:latin typeface="Arial Narrow" panose="020B0606020202030204" pitchFamily="34" charset="0"/>
              </a:rPr>
              <a:t>Бакалавриат</a:t>
            </a:r>
            <a:r>
              <a:rPr lang="ru-RU" sz="2200" dirty="0">
                <a:latin typeface="Arial Narrow" panose="020B0606020202030204" pitchFamily="34" charset="0"/>
              </a:rPr>
              <a:t> MYP IB</a:t>
            </a:r>
          </a:p>
          <a:p>
            <a:pPr>
              <a:lnSpc>
                <a:spcPct val="100000"/>
              </a:lnSpc>
              <a:spcBef>
                <a:spcPts val="600"/>
              </a:spcBef>
              <a:buClr>
                <a:schemeClr val="accent6">
                  <a:lumMod val="75000"/>
                </a:schemeClr>
              </a:buClr>
            </a:pPr>
            <a:r>
              <a:rPr lang="ru-RU" b="1" dirty="0" smtClean="0">
                <a:latin typeface="Arial Narrow" panose="020B0606020202030204" pitchFamily="34" charset="0"/>
              </a:rPr>
              <a:t>Сетевое взаимодействие</a:t>
            </a:r>
          </a:p>
          <a:p>
            <a:pPr marL="185738" indent="0">
              <a:lnSpc>
                <a:spcPct val="100000"/>
              </a:lnSpc>
              <a:spcBef>
                <a:spcPts val="600"/>
              </a:spcBef>
              <a:buClr>
                <a:schemeClr val="accent6">
                  <a:lumMod val="75000"/>
                </a:schemeClr>
              </a:buClr>
              <a:buNone/>
            </a:pPr>
            <a:r>
              <a:rPr lang="ru-RU" sz="2200" dirty="0" smtClean="0">
                <a:latin typeface="Arial Narrow" panose="020B0606020202030204" pitchFamily="34" charset="0"/>
              </a:rPr>
              <a:t>IT-класс </a:t>
            </a:r>
            <a:r>
              <a:rPr lang="ru-RU" sz="2200" dirty="0">
                <a:latin typeface="Arial Narrow" panose="020B0606020202030204" pitchFamily="34" charset="0"/>
              </a:rPr>
              <a:t>Яндекса, партнёрская школа Распределённого лицея НИУ ВШЭ, Гостеприимная школа, Суббота московского школьника, Профессиональное обучение без границ, Московское </a:t>
            </a:r>
            <a:r>
              <a:rPr lang="ru-RU" sz="2200" dirty="0" smtClean="0">
                <a:latin typeface="Arial Narrow" panose="020B0606020202030204" pitchFamily="34" charset="0"/>
              </a:rPr>
              <a:t>долголетие</a:t>
            </a:r>
            <a:endParaRPr lang="ru-RU" sz="2200" dirty="0">
              <a:latin typeface="Arial Narrow" panose="020B0606020202030204" pitchFamily="34" charset="0"/>
            </a:endParaRPr>
          </a:p>
          <a:p>
            <a:pPr>
              <a:lnSpc>
                <a:spcPct val="100000"/>
              </a:lnSpc>
              <a:spcBef>
                <a:spcPts val="600"/>
              </a:spcBef>
              <a:buClr>
                <a:schemeClr val="accent6">
                  <a:lumMod val="75000"/>
                </a:schemeClr>
              </a:buClr>
            </a:pPr>
            <a:r>
              <a:rPr lang="ru-RU" b="1" dirty="0">
                <a:latin typeface="Arial Narrow" panose="020B0606020202030204" pitchFamily="34" charset="0"/>
              </a:rPr>
              <a:t>Проекты системы качества </a:t>
            </a:r>
            <a:r>
              <a:rPr lang="ru-RU" b="1" dirty="0" smtClean="0">
                <a:latin typeface="Arial Narrow" panose="020B0606020202030204" pitchFamily="34" charset="0"/>
              </a:rPr>
              <a:t>образования</a:t>
            </a:r>
          </a:p>
          <a:p>
            <a:pPr marL="185738" indent="0">
              <a:lnSpc>
                <a:spcPct val="100000"/>
              </a:lnSpc>
              <a:spcBef>
                <a:spcPts val="600"/>
              </a:spcBef>
              <a:buClr>
                <a:schemeClr val="accent6">
                  <a:lumMod val="75000"/>
                </a:schemeClr>
              </a:buClr>
              <a:buNone/>
            </a:pPr>
            <a:r>
              <a:rPr lang="ru-RU" sz="2200" dirty="0">
                <a:latin typeface="Arial Narrow" panose="020B0606020202030204" pitchFamily="34" charset="0"/>
              </a:rPr>
              <a:t>Школа старшеклассников, Московская электронная </a:t>
            </a:r>
            <a:r>
              <a:rPr lang="ru-RU" sz="2200" dirty="0" smtClean="0">
                <a:latin typeface="Arial Narrow" panose="020B0606020202030204" pitchFamily="34" charset="0"/>
              </a:rPr>
              <a:t>школа, Московская </a:t>
            </a:r>
            <a:r>
              <a:rPr lang="ru-RU" sz="2200" dirty="0">
                <a:latin typeface="Arial Narrow" panose="020B0606020202030204" pitchFamily="34" charset="0"/>
              </a:rPr>
              <a:t>надежная школа, Школа новых технологий</a:t>
            </a:r>
          </a:p>
          <a:p>
            <a:endParaRPr lang="ru-RU" b="1" dirty="0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68046" y="18374"/>
            <a:ext cx="10777045" cy="758066"/>
          </a:xfrm>
        </p:spPr>
        <p:txBody>
          <a:bodyPr>
            <a:normAutofit fontScale="90000"/>
          </a:bodyPr>
          <a:lstStyle/>
          <a:p>
            <a:r>
              <a:rPr lang="ru-RU" dirty="0"/>
              <a:t>Участие в </a:t>
            </a:r>
            <a:r>
              <a:rPr lang="ru-RU" dirty="0" smtClean="0"/>
              <a:t>проектах сетевого взаимодействия</a:t>
            </a: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 rtl="0"/>
            <a:fld id="{8699F50C-BE38-4BD0-BA84-9B090E1F2B9B}" type="slidenum">
              <a:rPr lang="ru-RU" noProof="0" smtClean="0"/>
              <a:t>12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12887797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6300760" y="1081294"/>
            <a:ext cx="6096000" cy="1477328"/>
          </a:xfrm>
          <a:prstGeom prst="rect">
            <a:avLst/>
          </a:prstGeom>
          <a:solidFill>
            <a:schemeClr val="accent6">
              <a:lumMod val="60000"/>
              <a:lumOff val="40000"/>
              <a:alpha val="69000"/>
            </a:schemeClr>
          </a:solidFill>
        </p:spPr>
        <p:txBody>
          <a:bodyPr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i="1" dirty="0" smtClean="0">
                <a:solidFill>
                  <a:srgbClr val="383838"/>
                </a:solidFill>
                <a:latin typeface="YADK39gLYAg 0"/>
              </a:rPr>
              <a:t>Единое </a:t>
            </a:r>
            <a:r>
              <a:rPr lang="ru-RU" i="1" dirty="0">
                <a:solidFill>
                  <a:srgbClr val="383838"/>
                </a:solidFill>
                <a:latin typeface="YADK39gLYAg 0"/>
              </a:rPr>
              <a:t>образовательное пространство с высокотехнологичными лабораториями и</a:t>
            </a:r>
            <a:endParaRPr lang="ru-RU" dirty="0">
              <a:solidFill>
                <a:srgbClr val="383838"/>
              </a:solidFill>
              <a:latin typeface="YADK39gLYAg 0"/>
            </a:endParaRPr>
          </a:p>
          <a:p>
            <a:pPr marL="269875"/>
            <a:r>
              <a:rPr lang="ru-RU" i="1" dirty="0">
                <a:solidFill>
                  <a:srgbClr val="383838"/>
                </a:solidFill>
                <a:latin typeface="YADK39gLYAg 0"/>
              </a:rPr>
              <a:t>эргономичными зонами для всей параллели </a:t>
            </a:r>
            <a:r>
              <a:rPr lang="ru-RU" i="1" dirty="0" smtClean="0">
                <a:solidFill>
                  <a:srgbClr val="383838"/>
                </a:solidFill>
                <a:latin typeface="YADK39gLYAg 0"/>
              </a:rPr>
              <a:t/>
            </a:r>
            <a:br>
              <a:rPr lang="ru-RU" i="1" dirty="0" smtClean="0">
                <a:solidFill>
                  <a:srgbClr val="383838"/>
                </a:solidFill>
                <a:latin typeface="YADK39gLYAg 0"/>
              </a:rPr>
            </a:br>
            <a:r>
              <a:rPr lang="ru-RU" i="1" dirty="0" smtClean="0">
                <a:solidFill>
                  <a:srgbClr val="383838"/>
                </a:solidFill>
                <a:latin typeface="YADK39gLYAg 0"/>
              </a:rPr>
              <a:t>10-х </a:t>
            </a:r>
            <a:r>
              <a:rPr lang="ru-RU" i="1" dirty="0">
                <a:solidFill>
                  <a:srgbClr val="383838"/>
                </a:solidFill>
                <a:latin typeface="YADK39gLYAg 0"/>
              </a:rPr>
              <a:t>классов.</a:t>
            </a:r>
            <a:endParaRPr lang="ru-RU" dirty="0">
              <a:solidFill>
                <a:srgbClr val="383838"/>
              </a:solidFill>
              <a:latin typeface="YADK39gLYAg 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i="1" dirty="0">
                <a:solidFill>
                  <a:srgbClr val="383838"/>
                </a:solidFill>
                <a:latin typeface="YADK39gLYAg 0"/>
              </a:rPr>
              <a:t>Профильные элективные курсы.</a:t>
            </a:r>
            <a:endParaRPr lang="ru-RU" dirty="0">
              <a:solidFill>
                <a:srgbClr val="383838"/>
              </a:solidFill>
              <a:effectLst/>
              <a:latin typeface="YADK39gLYAg 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84526" y="1172965"/>
            <a:ext cx="7005059" cy="536594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000" b="1" dirty="0" smtClean="0">
                <a:solidFill>
                  <a:srgbClr val="383838"/>
                </a:solidFill>
                <a:latin typeface="YADK387tv24 0"/>
              </a:rPr>
              <a:t>Инженерный </a:t>
            </a:r>
            <a:r>
              <a:rPr lang="ru-RU" sz="2000" b="1" dirty="0">
                <a:solidFill>
                  <a:srgbClr val="383838"/>
                </a:solidFill>
                <a:latin typeface="YADK387tv24 0"/>
              </a:rPr>
              <a:t>класс</a:t>
            </a:r>
            <a:endParaRPr lang="ru-RU" sz="2000" dirty="0">
              <a:solidFill>
                <a:srgbClr val="383838"/>
              </a:solidFill>
              <a:latin typeface="YADK387tv24 0"/>
            </a:endParaRPr>
          </a:p>
          <a:p>
            <a:pPr marL="0" indent="0">
              <a:buNone/>
            </a:pPr>
            <a:r>
              <a:rPr lang="ru-RU" sz="2000" dirty="0">
                <a:solidFill>
                  <a:srgbClr val="383838"/>
                </a:solidFill>
                <a:latin typeface="YADK387tv24 0"/>
              </a:rPr>
              <a:t>Углублённые предметы: физика, математика, информатика</a:t>
            </a:r>
          </a:p>
          <a:p>
            <a:pPr marL="0" indent="0">
              <a:buNone/>
            </a:pPr>
            <a:r>
              <a:rPr lang="ru-RU" sz="2000" b="1" dirty="0">
                <a:solidFill>
                  <a:srgbClr val="383838"/>
                </a:solidFill>
                <a:latin typeface="YADK387tv24 0"/>
              </a:rPr>
              <a:t>Медицинский класс</a:t>
            </a:r>
            <a:endParaRPr lang="ru-RU" sz="2000" dirty="0">
              <a:solidFill>
                <a:srgbClr val="383838"/>
              </a:solidFill>
              <a:latin typeface="YADK387tv24 0"/>
            </a:endParaRPr>
          </a:p>
          <a:p>
            <a:pPr marL="0" indent="0">
              <a:buNone/>
            </a:pPr>
            <a:r>
              <a:rPr lang="ru-RU" sz="2000" dirty="0">
                <a:solidFill>
                  <a:srgbClr val="383838"/>
                </a:solidFill>
                <a:latin typeface="YADK387tv24 0"/>
              </a:rPr>
              <a:t>Углублённые предметы: химия, биология и математика</a:t>
            </a:r>
          </a:p>
          <a:p>
            <a:pPr marL="0" indent="0">
              <a:buNone/>
            </a:pPr>
            <a:r>
              <a:rPr lang="ru-RU" sz="2000" b="1" dirty="0" smtClean="0">
                <a:solidFill>
                  <a:srgbClr val="383838"/>
                </a:solidFill>
                <a:latin typeface="YADK387tv24 0"/>
              </a:rPr>
              <a:t>Академический </a:t>
            </a:r>
            <a:r>
              <a:rPr lang="ru-RU" sz="2000" b="1" dirty="0">
                <a:solidFill>
                  <a:srgbClr val="383838"/>
                </a:solidFill>
                <a:latin typeface="YADK387tv24 0"/>
              </a:rPr>
              <a:t>класс:</a:t>
            </a:r>
            <a:endParaRPr lang="ru-RU" sz="2000" dirty="0">
              <a:solidFill>
                <a:srgbClr val="383838"/>
              </a:solidFill>
              <a:latin typeface="YADK387tv24 0"/>
            </a:endParaRPr>
          </a:p>
          <a:p>
            <a:pPr marL="0" indent="0">
              <a:buNone/>
            </a:pPr>
            <a:r>
              <a:rPr lang="ru-RU" sz="2000" b="1" dirty="0">
                <a:solidFill>
                  <a:srgbClr val="383838"/>
                </a:solidFill>
                <a:latin typeface="YADK387tv24 0"/>
              </a:rPr>
              <a:t>Социально-экономический профиль</a:t>
            </a:r>
            <a:endParaRPr lang="ru-RU" sz="2000" dirty="0">
              <a:solidFill>
                <a:srgbClr val="383838"/>
              </a:solidFill>
              <a:latin typeface="YADK387tv24 0"/>
            </a:endParaRPr>
          </a:p>
          <a:p>
            <a:pPr marL="0" indent="0">
              <a:buNone/>
            </a:pPr>
            <a:r>
              <a:rPr lang="ru-RU" sz="2000" dirty="0">
                <a:solidFill>
                  <a:srgbClr val="383838"/>
                </a:solidFill>
                <a:latin typeface="YADK387tv24 0"/>
              </a:rPr>
              <a:t>Математика углублённого уровня</a:t>
            </a:r>
          </a:p>
          <a:p>
            <a:pPr marL="0" indent="0">
              <a:buNone/>
            </a:pPr>
            <a:r>
              <a:rPr lang="ru-RU" sz="2000" dirty="0">
                <a:solidFill>
                  <a:srgbClr val="383838"/>
                </a:solidFill>
                <a:latin typeface="YADK387tv24 0"/>
              </a:rPr>
              <a:t>+ 2 предмета по </a:t>
            </a:r>
            <a:r>
              <a:rPr lang="ru-RU" sz="2000" dirty="0" smtClean="0">
                <a:solidFill>
                  <a:srgbClr val="383838"/>
                </a:solidFill>
                <a:latin typeface="YADK387tv24 0"/>
              </a:rPr>
              <a:t>выбору</a:t>
            </a:r>
          </a:p>
          <a:p>
            <a:pPr marL="0" indent="0">
              <a:buNone/>
            </a:pPr>
            <a:r>
              <a:rPr lang="ru-RU" sz="2000" b="1" dirty="0" smtClean="0">
                <a:solidFill>
                  <a:srgbClr val="383838"/>
                </a:solidFill>
                <a:latin typeface="YADK387tv24 0"/>
              </a:rPr>
              <a:t>Социально-гуманитарный </a:t>
            </a:r>
            <a:r>
              <a:rPr lang="ru-RU" sz="2000" b="1" dirty="0">
                <a:solidFill>
                  <a:srgbClr val="383838"/>
                </a:solidFill>
                <a:latin typeface="YADK387tv24 0"/>
              </a:rPr>
              <a:t>профиль</a:t>
            </a:r>
          </a:p>
          <a:p>
            <a:pPr marL="0" indent="0">
              <a:buNone/>
            </a:pPr>
            <a:r>
              <a:rPr lang="ru-RU" sz="2000" b="1" dirty="0" smtClean="0">
                <a:solidFill>
                  <a:srgbClr val="383838"/>
                </a:solidFill>
                <a:latin typeface="YADK387tv24 0"/>
              </a:rPr>
              <a:t>Группы </a:t>
            </a:r>
            <a:r>
              <a:rPr lang="ru-RU" sz="2000" b="1" dirty="0">
                <a:solidFill>
                  <a:srgbClr val="383838"/>
                </a:solidFill>
                <a:latin typeface="YADK387tv24 0"/>
              </a:rPr>
              <a:t>распределённого лицея НИУ ВШЭ</a:t>
            </a:r>
            <a:endParaRPr lang="ru-RU" sz="2000" dirty="0">
              <a:solidFill>
                <a:srgbClr val="383838"/>
              </a:solidFill>
              <a:latin typeface="YADK387tv24 0"/>
            </a:endParaRPr>
          </a:p>
          <a:p>
            <a:pPr marL="0" indent="0">
              <a:buNone/>
            </a:pPr>
            <a:r>
              <a:rPr lang="ru-RU" sz="2000" dirty="0">
                <a:solidFill>
                  <a:srgbClr val="383838"/>
                </a:solidFill>
                <a:latin typeface="YADK387tv24 0"/>
              </a:rPr>
              <a:t>Мероприятия высшей школы </a:t>
            </a:r>
            <a:r>
              <a:rPr lang="ru-RU" sz="2000" dirty="0" smtClean="0">
                <a:solidFill>
                  <a:srgbClr val="383838"/>
                </a:solidFill>
                <a:latin typeface="YADK387tv24 0"/>
              </a:rPr>
              <a:t>экономики</a:t>
            </a:r>
            <a:endParaRPr lang="ru-RU" sz="2000" dirty="0">
              <a:solidFill>
                <a:srgbClr val="383838"/>
              </a:solidFill>
              <a:latin typeface="YADK387tv24 0"/>
            </a:endParaRPr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84526" y="94013"/>
            <a:ext cx="7342622" cy="940051"/>
          </a:xfrm>
        </p:spPr>
        <p:txBody>
          <a:bodyPr>
            <a:normAutofit/>
          </a:bodyPr>
          <a:lstStyle/>
          <a:p>
            <a:r>
              <a:rPr lang="ru-RU" dirty="0" smtClean="0"/>
              <a:t>Школа старшеклассников</a:t>
            </a: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 rtl="0"/>
            <a:fld id="{8699F50C-BE38-4BD0-BA84-9B090E1F2B9B}" type="slidenum">
              <a:rPr lang="ru-RU" noProof="0" smtClean="0"/>
              <a:t>13</a:t>
            </a:fld>
            <a:endParaRPr lang="ru-RU" noProof="0"/>
          </a:p>
        </p:txBody>
      </p:sp>
      <p:pic>
        <p:nvPicPr>
          <p:cNvPr id="4" name="Рисунок 3"/>
          <p:cNvPicPr>
            <a:picLocks noGrp="1" noChangeAspect="1"/>
          </p:cNvPicPr>
          <p:nvPr>
            <p:ph type="pic" sz="quarter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241" r="22241"/>
          <a:stretch>
            <a:fillRect/>
          </a:stretch>
        </p:blipFill>
        <p:spPr>
          <a:xfrm>
            <a:off x="6751783" y="1958859"/>
            <a:ext cx="5440216" cy="4899141"/>
          </a:xfrm>
        </p:spPr>
      </p:pic>
      <p:pic>
        <p:nvPicPr>
          <p:cNvPr id="9" name="Picture 2" descr="http://profil.mos.ru/templates/klass/img/dblue/razv_ntek.png?809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95698" y="2619519"/>
            <a:ext cx="1095817" cy="10958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4" descr="http://profil.mos.ru/templates/klass/img/blue/razv_inj.png?310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71532" y="5439547"/>
            <a:ext cx="1099365" cy="10993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6" descr="http://profil.mos.ru/templates/klass/img/green/razv_med.png?200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9782" y="4408429"/>
            <a:ext cx="1081651" cy="10816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http://profil.mos.ru/templates/klass/img/violet/main_logo.png?4250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052" y="3606210"/>
            <a:ext cx="1030996" cy="10309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889964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ижний колонтитул 3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pPr rtl="0"/>
            <a:endParaRPr lang="ru-RU" noProof="0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pPr rtl="0"/>
            <a:fld id="{8699F50C-BE38-4BD0-BA84-9B090E1F2B9B}" type="slidenum">
              <a:rPr lang="ru-RU" noProof="0" smtClean="0"/>
              <a:t>2</a:t>
            </a:fld>
            <a:endParaRPr lang="ru-RU" noProof="0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518678" y="335152"/>
            <a:ext cx="8333222" cy="827615"/>
          </a:xfrm>
        </p:spPr>
        <p:txBody>
          <a:bodyPr/>
          <a:lstStyle/>
          <a:p>
            <a:r>
              <a:rPr lang="ru-RU" dirty="0" smtClean="0"/>
              <a:t>Контингент и кадровый состав</a:t>
            </a:r>
            <a:endParaRPr lang="ru-RU" dirty="0"/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16"/>
          </p:nvPr>
        </p:nvSpPr>
        <p:spPr>
          <a:xfrm>
            <a:off x="518678" y="1221269"/>
            <a:ext cx="9213901" cy="2379254"/>
          </a:xfrm>
        </p:spPr>
        <p:txBody>
          <a:bodyPr/>
          <a:lstStyle/>
          <a:p>
            <a:r>
              <a:rPr lang="ru-RU" sz="2800" b="1" dirty="0" smtClean="0"/>
              <a:t>В </a:t>
            </a:r>
            <a:r>
              <a:rPr lang="ru-RU" sz="2800" b="1" dirty="0"/>
              <a:t>школе </a:t>
            </a:r>
            <a:r>
              <a:rPr lang="ru-RU" sz="2800" b="1" dirty="0" smtClean="0"/>
              <a:t>обучается:</a:t>
            </a:r>
          </a:p>
          <a:p>
            <a:r>
              <a:rPr lang="ru-RU" sz="2800" b="1" dirty="0" smtClean="0">
                <a:solidFill>
                  <a:schemeClr val="accent2">
                    <a:lumMod val="10000"/>
                  </a:schemeClr>
                </a:solidFill>
              </a:rPr>
              <a:t>4205</a:t>
            </a:r>
            <a:r>
              <a:rPr lang="ru-RU" sz="2800" b="1" dirty="0" smtClean="0"/>
              <a:t> </a:t>
            </a:r>
            <a:r>
              <a:rPr lang="ru-RU" sz="2800" b="1" dirty="0"/>
              <a:t>школьников, </a:t>
            </a:r>
            <a:r>
              <a:rPr lang="ru-RU" sz="2800" b="1" dirty="0">
                <a:solidFill>
                  <a:schemeClr val="accent2">
                    <a:lumMod val="10000"/>
                  </a:schemeClr>
                </a:solidFill>
              </a:rPr>
              <a:t>1624</a:t>
            </a:r>
            <a:r>
              <a:rPr lang="ru-RU" sz="2800" b="1" dirty="0"/>
              <a:t> </a:t>
            </a:r>
            <a:r>
              <a:rPr lang="ru-RU" sz="2800" b="1" dirty="0" smtClean="0"/>
              <a:t>дошкольника</a:t>
            </a:r>
          </a:p>
          <a:p>
            <a:endParaRPr lang="ru-RU" sz="2800" b="1" dirty="0"/>
          </a:p>
          <a:p>
            <a:r>
              <a:rPr lang="ru-RU" sz="2800" b="1" dirty="0" smtClean="0"/>
              <a:t>всего </a:t>
            </a:r>
            <a:r>
              <a:rPr lang="ru-RU" sz="2800" b="1" dirty="0"/>
              <a:t>работников: </a:t>
            </a:r>
            <a:r>
              <a:rPr lang="ru-RU" sz="2800" b="1" dirty="0">
                <a:solidFill>
                  <a:schemeClr val="accent2">
                    <a:lumMod val="10000"/>
                  </a:schemeClr>
                </a:solidFill>
              </a:rPr>
              <a:t>615</a:t>
            </a:r>
          </a:p>
          <a:p>
            <a:r>
              <a:rPr lang="ru-RU" sz="2800" b="1" dirty="0"/>
              <a:t>из них педагогических: </a:t>
            </a:r>
            <a:r>
              <a:rPr lang="ru-RU" sz="2800" b="1" dirty="0">
                <a:solidFill>
                  <a:schemeClr val="accent2">
                    <a:lumMod val="10000"/>
                  </a:schemeClr>
                </a:solidFill>
              </a:rPr>
              <a:t>441</a:t>
            </a:r>
          </a:p>
          <a:p>
            <a:r>
              <a:rPr lang="ru-RU" sz="2800" b="1" dirty="0"/>
              <a:t/>
            </a:r>
            <a:br>
              <a:rPr lang="ru-RU" sz="2800" b="1" dirty="0"/>
            </a:br>
            <a:endParaRPr lang="ru-RU" sz="2800" b="1" dirty="0"/>
          </a:p>
        </p:txBody>
      </p:sp>
      <p:sp>
        <p:nvSpPr>
          <p:cNvPr id="8" name="Объект 6">
            <a:extLst>
              <a:ext uri="{FF2B5EF4-FFF2-40B4-BE49-F238E27FC236}">
                <a16:creationId xmlns:a16="http://schemas.microsoft.com/office/drawing/2014/main" id="{55EACD59-7C51-4810-94C6-BCB4D12346DC}"/>
              </a:ext>
            </a:extLst>
          </p:cNvPr>
          <p:cNvSpPr txBox="1">
            <a:spLocks/>
          </p:cNvSpPr>
          <p:nvPr/>
        </p:nvSpPr>
        <p:spPr>
          <a:xfrm>
            <a:off x="518678" y="2946400"/>
            <a:ext cx="8405793" cy="2743200"/>
          </a:xfrm>
          <a:prstGeom prst="rect">
            <a:avLst/>
          </a:prstGeom>
        </p:spPr>
        <p:txBody>
          <a:bodyPr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2E7A40"/>
              </a:buClr>
              <a:buFont typeface="Arial" panose="020B0604020202020204" pitchFamily="34" charset="0"/>
              <a:buChar char="•"/>
              <a:defRPr lang="en-US" sz="24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2E7A40"/>
              </a:buClr>
              <a:buFont typeface="Arial" panose="020B0604020202020204" pitchFamily="34" charset="0"/>
              <a:buChar char="•"/>
              <a:defRPr lang="en-US" sz="20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2E7A40"/>
              </a:buClr>
              <a:buFont typeface="Arial" panose="020B0604020202020204" pitchFamily="34" charset="0"/>
              <a:buChar char="•"/>
              <a:defRPr lang="en-US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2E7A40"/>
              </a:buClr>
              <a:buFont typeface="Arial" panose="020B0604020202020204" pitchFamily="34" charset="0"/>
              <a:buChar char="•"/>
              <a:def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2E7A40"/>
              </a:buClr>
              <a:buFont typeface="Arial" panose="020B0604020202020204" pitchFamily="34" charset="0"/>
              <a:buChar char="•"/>
              <a:defRPr lang="en-IN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3736660" y="3918594"/>
            <a:ext cx="10984209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/>
              <a:t>Средняя заработная плата с января-август 2021</a:t>
            </a:r>
            <a:r>
              <a:rPr lang="ru-RU" sz="2400" dirty="0" smtClean="0"/>
              <a:t>:</a:t>
            </a:r>
            <a:endParaRPr lang="en-US" sz="2400" dirty="0" smtClean="0"/>
          </a:p>
          <a:p>
            <a:endParaRPr lang="ru-RU" sz="2400" dirty="0"/>
          </a:p>
          <a:p>
            <a:r>
              <a:rPr lang="ru-RU" sz="2400" dirty="0"/>
              <a:t>- педагогические работники: 101499,7 руб.</a:t>
            </a:r>
          </a:p>
          <a:p>
            <a:r>
              <a:rPr lang="ru-RU" sz="2400" dirty="0"/>
              <a:t>                   - из них учителя: 128153,10 руб</a:t>
            </a:r>
            <a:r>
              <a:rPr lang="ru-RU" sz="2400" dirty="0" smtClean="0"/>
              <a:t>.</a:t>
            </a:r>
            <a:endParaRPr lang="en-US" sz="2400" dirty="0" smtClean="0"/>
          </a:p>
          <a:p>
            <a:endParaRPr lang="ru-RU" sz="2400" dirty="0"/>
          </a:p>
          <a:p>
            <a:r>
              <a:rPr lang="ru-RU" sz="2400" dirty="0"/>
              <a:t>-непедагогические работники (УВП, МОП): 67268,30 руб.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37577424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ижний колонтитул 3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pPr rtl="0"/>
            <a:endParaRPr lang="ru-RU" noProof="0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pPr rtl="0"/>
            <a:fld id="{8699F50C-BE38-4BD0-BA84-9B090E1F2B9B}" type="slidenum">
              <a:rPr lang="ru-RU" noProof="0" smtClean="0"/>
              <a:t>3</a:t>
            </a:fld>
            <a:endParaRPr lang="ru-RU" noProof="0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712642" y="552331"/>
            <a:ext cx="8333222" cy="827615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Результаты финансово-хозяйственной деятельности</a:t>
            </a:r>
            <a:endParaRPr lang="ru-RU" dirty="0"/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16"/>
          </p:nvPr>
        </p:nvSpPr>
        <p:spPr>
          <a:xfrm>
            <a:off x="769032" y="1695737"/>
            <a:ext cx="7368596" cy="2379254"/>
          </a:xfrm>
        </p:spPr>
        <p:txBody>
          <a:bodyPr/>
          <a:lstStyle/>
          <a:p>
            <a:r>
              <a:rPr lang="ru-RU" sz="2400" b="1" dirty="0">
                <a:solidFill>
                  <a:schemeClr val="accent2">
                    <a:lumMod val="10000"/>
                  </a:schemeClr>
                </a:solidFill>
              </a:rPr>
              <a:t>Финансирование: 1156,2 млн. руб., из них</a:t>
            </a:r>
            <a:r>
              <a:rPr lang="ru-RU" sz="2400" b="1" dirty="0" smtClean="0">
                <a:solidFill>
                  <a:schemeClr val="accent2">
                    <a:lumMod val="10000"/>
                  </a:schemeClr>
                </a:solidFill>
              </a:rPr>
              <a:t>:</a:t>
            </a:r>
            <a:endParaRPr lang="ru-RU" sz="2400" b="1" dirty="0">
              <a:solidFill>
                <a:schemeClr val="accent2">
                  <a:lumMod val="10000"/>
                </a:schemeClr>
              </a:solidFill>
            </a:endParaRPr>
          </a:p>
        </p:txBody>
      </p:sp>
      <p:sp>
        <p:nvSpPr>
          <p:cNvPr id="8" name="Объект 6">
            <a:extLst>
              <a:ext uri="{FF2B5EF4-FFF2-40B4-BE49-F238E27FC236}">
                <a16:creationId xmlns:a16="http://schemas.microsoft.com/office/drawing/2014/main" id="{55EACD59-7C51-4810-94C6-BCB4D12346DC}"/>
              </a:ext>
            </a:extLst>
          </p:cNvPr>
          <p:cNvSpPr txBox="1">
            <a:spLocks/>
          </p:cNvSpPr>
          <p:nvPr/>
        </p:nvSpPr>
        <p:spPr>
          <a:xfrm>
            <a:off x="518678" y="2946400"/>
            <a:ext cx="8405793" cy="2743200"/>
          </a:xfrm>
          <a:prstGeom prst="rect">
            <a:avLst/>
          </a:prstGeom>
        </p:spPr>
        <p:txBody>
          <a:bodyPr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2E7A40"/>
              </a:buClr>
              <a:buFont typeface="Arial" panose="020B0604020202020204" pitchFamily="34" charset="0"/>
              <a:buChar char="•"/>
              <a:defRPr lang="en-US" sz="24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2E7A40"/>
              </a:buClr>
              <a:buFont typeface="Arial" panose="020B0604020202020204" pitchFamily="34" charset="0"/>
              <a:buChar char="•"/>
              <a:defRPr lang="en-US" sz="20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2E7A40"/>
              </a:buClr>
              <a:buFont typeface="Arial" panose="020B0604020202020204" pitchFamily="34" charset="0"/>
              <a:buChar char="•"/>
              <a:defRPr lang="en-US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2E7A40"/>
              </a:buClr>
              <a:buFont typeface="Arial" panose="020B0604020202020204" pitchFamily="34" charset="0"/>
              <a:buChar char="•"/>
              <a:def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2E7A40"/>
              </a:buClr>
              <a:buFont typeface="Arial" panose="020B0604020202020204" pitchFamily="34" charset="0"/>
              <a:buChar char="•"/>
              <a:defRPr lang="en-IN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769463" y="2892846"/>
            <a:ext cx="10984209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/>
              <a:t>Государственное задание –919,8 млн. руб.</a:t>
            </a:r>
          </a:p>
          <a:p>
            <a:r>
              <a:rPr lang="ru-RU" sz="2400" b="1" dirty="0"/>
              <a:t>Целевые субсидии –158,1 млн. руб.</a:t>
            </a:r>
          </a:p>
          <a:p>
            <a:r>
              <a:rPr lang="ru-RU" sz="2400" b="1" dirty="0"/>
              <a:t>Внебюджетная деятельность – 62,1 млн. руб.</a:t>
            </a:r>
          </a:p>
          <a:p>
            <a:endParaRPr lang="ru-RU" sz="2400" b="1" dirty="0"/>
          </a:p>
          <a:p>
            <a:r>
              <a:rPr lang="ru-RU" sz="2400" b="1" dirty="0"/>
              <a:t>Внебюджетная деятельность (грант и активное долголетие)– 15,4 млн. руб.</a:t>
            </a:r>
          </a:p>
          <a:p>
            <a:r>
              <a:rPr lang="ru-RU" sz="2400" b="1" dirty="0"/>
              <a:t>Внебюджетная деятельность (доходы от штрафов, пеней) –0,8 млн. руб.</a:t>
            </a:r>
          </a:p>
        </p:txBody>
      </p:sp>
    </p:spTree>
    <p:extLst>
      <p:ext uri="{BB962C8B-B14F-4D97-AF65-F5344CB8AC3E}">
        <p14:creationId xmlns:p14="http://schemas.microsoft.com/office/powerpoint/2010/main" val="18560140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ижний колонтитул 3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pPr rtl="0"/>
            <a:endParaRPr lang="ru-RU" noProof="0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pPr rtl="0"/>
            <a:fld id="{8699F50C-BE38-4BD0-BA84-9B090E1F2B9B}" type="slidenum">
              <a:rPr lang="ru-RU" noProof="0" smtClean="0"/>
              <a:t>4</a:t>
            </a:fld>
            <a:endParaRPr lang="ru-RU" noProof="0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712642" y="552331"/>
            <a:ext cx="8333222" cy="827615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Результаты финансово-хозяйственной деятельности</a:t>
            </a:r>
            <a:endParaRPr lang="ru-RU" dirty="0"/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16"/>
          </p:nvPr>
        </p:nvSpPr>
        <p:spPr>
          <a:xfrm>
            <a:off x="712642" y="1287303"/>
            <a:ext cx="8683606" cy="1539980"/>
          </a:xfrm>
        </p:spPr>
        <p:txBody>
          <a:bodyPr/>
          <a:lstStyle/>
          <a:p>
            <a:r>
              <a:rPr lang="ru-RU" sz="2400" b="1" dirty="0">
                <a:solidFill>
                  <a:schemeClr val="accent2">
                    <a:lumMod val="10000"/>
                  </a:schemeClr>
                </a:solidFill>
              </a:rPr>
              <a:t>Расходы</a:t>
            </a:r>
            <a:r>
              <a:rPr lang="ru-RU" sz="2400" b="1" dirty="0" smtClean="0">
                <a:solidFill>
                  <a:schemeClr val="accent2">
                    <a:lumMod val="10000"/>
                  </a:schemeClr>
                </a:solidFill>
              </a:rPr>
              <a:t>:</a:t>
            </a:r>
            <a:r>
              <a:rPr lang="en-US" sz="2400" b="1" dirty="0" smtClean="0">
                <a:solidFill>
                  <a:schemeClr val="accent2">
                    <a:lumMod val="10000"/>
                  </a:schemeClr>
                </a:solidFill>
              </a:rPr>
              <a:t> </a:t>
            </a:r>
          </a:p>
          <a:p>
            <a:r>
              <a:rPr lang="en-US" sz="2400" b="1" dirty="0" smtClean="0">
                <a:solidFill>
                  <a:schemeClr val="accent2">
                    <a:lumMod val="10000"/>
                  </a:schemeClr>
                </a:solidFill>
              </a:rPr>
              <a:t>- </a:t>
            </a:r>
            <a:r>
              <a:rPr lang="ru-RU" sz="2400" b="1" dirty="0" smtClean="0">
                <a:solidFill>
                  <a:schemeClr val="accent2">
                    <a:lumMod val="10000"/>
                  </a:schemeClr>
                </a:solidFill>
              </a:rPr>
              <a:t>Зарплата </a:t>
            </a:r>
            <a:r>
              <a:rPr lang="ru-RU" sz="2400" b="1" dirty="0">
                <a:solidFill>
                  <a:schemeClr val="accent2">
                    <a:lumMod val="10000"/>
                  </a:schemeClr>
                </a:solidFill>
              </a:rPr>
              <a:t>+ Налоги: 749,6 млн. руб</a:t>
            </a:r>
            <a:r>
              <a:rPr lang="ru-RU" sz="2400" b="1" dirty="0" smtClean="0">
                <a:solidFill>
                  <a:schemeClr val="accent2">
                    <a:lumMod val="10000"/>
                  </a:schemeClr>
                </a:solidFill>
              </a:rPr>
              <a:t>.</a:t>
            </a:r>
            <a:endParaRPr lang="en-US" sz="2400" b="1" dirty="0" smtClean="0">
              <a:solidFill>
                <a:schemeClr val="accent2">
                  <a:lumMod val="10000"/>
                </a:schemeClr>
              </a:solidFill>
            </a:endParaRPr>
          </a:p>
          <a:p>
            <a:r>
              <a:rPr lang="en-US" sz="2400" b="1" dirty="0" smtClean="0">
                <a:solidFill>
                  <a:schemeClr val="accent2">
                    <a:lumMod val="10000"/>
                  </a:schemeClr>
                </a:solidFill>
              </a:rPr>
              <a:t>- </a:t>
            </a:r>
            <a:r>
              <a:rPr lang="ru-RU" sz="2400" b="1" dirty="0" smtClean="0">
                <a:solidFill>
                  <a:schemeClr val="accent2">
                    <a:lumMod val="10000"/>
                  </a:schemeClr>
                </a:solidFill>
              </a:rPr>
              <a:t>Хозяйственная </a:t>
            </a:r>
            <a:r>
              <a:rPr lang="ru-RU" sz="2400" b="1" dirty="0">
                <a:solidFill>
                  <a:schemeClr val="accent2">
                    <a:lumMod val="10000"/>
                  </a:schemeClr>
                </a:solidFill>
              </a:rPr>
              <a:t>деятельность: 406,6 млн. руб.</a:t>
            </a:r>
          </a:p>
          <a:p>
            <a:r>
              <a:rPr lang="ru-RU" sz="2400" b="1" dirty="0" smtClean="0"/>
              <a:t> </a:t>
            </a:r>
            <a:endParaRPr lang="en-US" sz="2400" b="1" dirty="0"/>
          </a:p>
          <a:p>
            <a:endParaRPr lang="ru-RU" sz="2400" b="1" dirty="0">
              <a:solidFill>
                <a:schemeClr val="accent2">
                  <a:lumMod val="10000"/>
                </a:schemeClr>
              </a:solidFill>
            </a:endParaRPr>
          </a:p>
        </p:txBody>
      </p:sp>
      <p:sp>
        <p:nvSpPr>
          <p:cNvPr id="8" name="Объект 6">
            <a:extLst>
              <a:ext uri="{FF2B5EF4-FFF2-40B4-BE49-F238E27FC236}">
                <a16:creationId xmlns:a16="http://schemas.microsoft.com/office/drawing/2014/main" id="{55EACD59-7C51-4810-94C6-BCB4D12346DC}"/>
              </a:ext>
            </a:extLst>
          </p:cNvPr>
          <p:cNvSpPr txBox="1">
            <a:spLocks/>
          </p:cNvSpPr>
          <p:nvPr/>
        </p:nvSpPr>
        <p:spPr>
          <a:xfrm>
            <a:off x="518678" y="2946400"/>
            <a:ext cx="8405793" cy="2743200"/>
          </a:xfrm>
          <a:prstGeom prst="rect">
            <a:avLst/>
          </a:prstGeom>
        </p:spPr>
        <p:txBody>
          <a:bodyPr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2E7A40"/>
              </a:buClr>
              <a:buFont typeface="Arial" panose="020B0604020202020204" pitchFamily="34" charset="0"/>
              <a:buChar char="•"/>
              <a:defRPr lang="en-US" sz="24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2E7A40"/>
              </a:buClr>
              <a:buFont typeface="Arial" panose="020B0604020202020204" pitchFamily="34" charset="0"/>
              <a:buChar char="•"/>
              <a:defRPr lang="en-US" sz="20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2E7A40"/>
              </a:buClr>
              <a:buFont typeface="Arial" panose="020B0604020202020204" pitchFamily="34" charset="0"/>
              <a:buChar char="•"/>
              <a:defRPr lang="en-US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2E7A40"/>
              </a:buClr>
              <a:buFont typeface="Arial" panose="020B0604020202020204" pitchFamily="34" charset="0"/>
              <a:buChar char="•"/>
              <a:def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2E7A40"/>
              </a:buClr>
              <a:buFont typeface="Arial" panose="020B0604020202020204" pitchFamily="34" charset="0"/>
              <a:buChar char="•"/>
              <a:defRPr lang="en-IN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2909303" y="2778235"/>
            <a:ext cx="10984209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/>
              <a:t>1</a:t>
            </a:r>
            <a:r>
              <a:rPr lang="ru-RU" sz="2400" b="1" dirty="0"/>
              <a:t>. Коммунальные платежи – 46,0 млн. руб.</a:t>
            </a:r>
          </a:p>
          <a:p>
            <a:r>
              <a:rPr lang="ru-RU" sz="2400" b="1" dirty="0"/>
              <a:t>2. Питание – 115 млн. руб.</a:t>
            </a:r>
          </a:p>
          <a:p>
            <a:r>
              <a:rPr lang="ru-RU" sz="2400" b="1" dirty="0"/>
              <a:t>3. Охрана – 35,7 млн. руб.</a:t>
            </a:r>
          </a:p>
          <a:p>
            <a:r>
              <a:rPr lang="ru-RU" sz="2400" b="1" dirty="0"/>
              <a:t>4. Налог на имущество – 10 млн. руб.</a:t>
            </a:r>
          </a:p>
          <a:p>
            <a:r>
              <a:rPr lang="ru-RU" sz="2400" b="1" dirty="0"/>
              <a:t>5. Ремонты – 88,6 млн. руб.</a:t>
            </a:r>
          </a:p>
          <a:p>
            <a:r>
              <a:rPr lang="ru-RU" sz="2400" b="1" dirty="0" smtClean="0"/>
              <a:t>6</a:t>
            </a:r>
            <a:r>
              <a:rPr lang="ru-RU" sz="2400" b="1" dirty="0"/>
              <a:t>. Текущее содержание зданий и территорий – 38 млн. руб.</a:t>
            </a:r>
          </a:p>
          <a:p>
            <a:r>
              <a:rPr lang="ru-RU" sz="2400" b="1" dirty="0" smtClean="0"/>
              <a:t>7</a:t>
            </a:r>
            <a:r>
              <a:rPr lang="ru-RU" sz="2400" b="1" dirty="0"/>
              <a:t>. Пополнение материально-технической базы – 40 млн. руб.</a:t>
            </a:r>
          </a:p>
          <a:p>
            <a:r>
              <a:rPr lang="ru-RU" sz="2400" b="1" dirty="0" smtClean="0"/>
              <a:t>8</a:t>
            </a:r>
            <a:r>
              <a:rPr lang="ru-RU" sz="2400" b="1" dirty="0"/>
              <a:t>. Повышение квалификации педагогов – 0,680 млн. руб.</a:t>
            </a:r>
          </a:p>
        </p:txBody>
      </p:sp>
    </p:spTree>
    <p:extLst>
      <p:ext uri="{BB962C8B-B14F-4D97-AF65-F5344CB8AC3E}">
        <p14:creationId xmlns:p14="http://schemas.microsoft.com/office/powerpoint/2010/main" val="11066592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ижний колонтитул 3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pPr rtl="0"/>
            <a:endParaRPr lang="ru-RU" noProof="0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pPr rtl="0"/>
            <a:fld id="{8699F50C-BE38-4BD0-BA84-9B090E1F2B9B}" type="slidenum">
              <a:rPr lang="ru-RU" noProof="0" smtClean="0"/>
              <a:t>5</a:t>
            </a:fld>
            <a:endParaRPr lang="ru-RU" noProof="0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457490" y="414298"/>
            <a:ext cx="6521379" cy="827615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Охват дополнительным образованием</a:t>
            </a:r>
            <a:endParaRPr lang="ru-RU" dirty="0"/>
          </a:p>
        </p:txBody>
      </p:sp>
      <p:sp>
        <p:nvSpPr>
          <p:cNvPr id="8" name="Объект 6">
            <a:extLst>
              <a:ext uri="{FF2B5EF4-FFF2-40B4-BE49-F238E27FC236}">
                <a16:creationId xmlns:a16="http://schemas.microsoft.com/office/drawing/2014/main" id="{55EACD59-7C51-4810-94C6-BCB4D12346DC}"/>
              </a:ext>
            </a:extLst>
          </p:cNvPr>
          <p:cNvSpPr txBox="1">
            <a:spLocks/>
          </p:cNvSpPr>
          <p:nvPr/>
        </p:nvSpPr>
        <p:spPr>
          <a:xfrm>
            <a:off x="518678" y="2946400"/>
            <a:ext cx="8405793" cy="2743200"/>
          </a:xfrm>
          <a:prstGeom prst="rect">
            <a:avLst/>
          </a:prstGeom>
        </p:spPr>
        <p:txBody>
          <a:bodyPr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2E7A40"/>
              </a:buClr>
              <a:buFont typeface="Arial" panose="020B0604020202020204" pitchFamily="34" charset="0"/>
              <a:buChar char="•"/>
              <a:defRPr lang="en-US" sz="24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2E7A40"/>
              </a:buClr>
              <a:buFont typeface="Arial" panose="020B0604020202020204" pitchFamily="34" charset="0"/>
              <a:buChar char="•"/>
              <a:defRPr lang="en-US" sz="20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2E7A40"/>
              </a:buClr>
              <a:buFont typeface="Arial" panose="020B0604020202020204" pitchFamily="34" charset="0"/>
              <a:buChar char="•"/>
              <a:defRPr lang="en-US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2E7A40"/>
              </a:buClr>
              <a:buFont typeface="Arial" panose="020B0604020202020204" pitchFamily="34" charset="0"/>
              <a:buChar char="•"/>
              <a:def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2E7A40"/>
              </a:buClr>
              <a:buFont typeface="Arial" panose="020B0604020202020204" pitchFamily="34" charset="0"/>
              <a:buChar char="•"/>
              <a:defRPr lang="en-IN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dirty="0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490" y="2610716"/>
            <a:ext cx="11059594" cy="3745634"/>
          </a:xfrm>
          <a:prstGeom prst="rect">
            <a:avLst/>
          </a:prstGeom>
        </p:spPr>
      </p:pic>
      <p:sp>
        <p:nvSpPr>
          <p:cNvPr id="12" name="Прямоугольник 11"/>
          <p:cNvSpPr/>
          <p:nvPr/>
        </p:nvSpPr>
        <p:spPr>
          <a:xfrm>
            <a:off x="914400" y="1575288"/>
            <a:ext cx="515007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chemeClr val="accent2">
                    <a:lumMod val="10000"/>
                  </a:schemeClr>
                </a:solidFill>
                <a:latin typeface="+mj-lt"/>
              </a:rPr>
              <a:t>Количество предоставляемых услуг дополнительным </a:t>
            </a:r>
            <a:r>
              <a:rPr lang="ru-RU" dirty="0" smtClean="0">
                <a:solidFill>
                  <a:schemeClr val="accent2">
                    <a:lumMod val="10000"/>
                  </a:schemeClr>
                </a:solidFill>
                <a:latin typeface="+mj-lt"/>
              </a:rPr>
              <a:t>образованием</a:t>
            </a:r>
            <a:endParaRPr lang="ru-RU" dirty="0">
              <a:solidFill>
                <a:schemeClr val="accent2">
                  <a:lumMod val="10000"/>
                </a:schemeClr>
              </a:solidFill>
              <a:latin typeface="+mj-lt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5696607" y="1298288"/>
            <a:ext cx="6096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>
                <a:solidFill>
                  <a:schemeClr val="accent2">
                    <a:lumMod val="10000"/>
                  </a:schemeClr>
                </a:solidFill>
              </a:rPr>
              <a:t>Количество объединений </a:t>
            </a:r>
          </a:p>
          <a:p>
            <a:r>
              <a:rPr lang="ru-RU" dirty="0">
                <a:solidFill>
                  <a:schemeClr val="accent2">
                    <a:lumMod val="10000"/>
                  </a:schemeClr>
                </a:solidFill>
              </a:rPr>
              <a:t>Всего: 176 </a:t>
            </a:r>
          </a:p>
          <a:p>
            <a:r>
              <a:rPr lang="ru-RU" dirty="0">
                <a:solidFill>
                  <a:schemeClr val="accent2">
                    <a:lumMod val="10000"/>
                  </a:schemeClr>
                </a:solidFill>
              </a:rPr>
              <a:t>Из них: Бюджет: 91 </a:t>
            </a:r>
          </a:p>
          <a:p>
            <a:r>
              <a:rPr lang="ru-RU" dirty="0" err="1">
                <a:solidFill>
                  <a:schemeClr val="accent2">
                    <a:lumMod val="10000"/>
                  </a:schemeClr>
                </a:solidFill>
              </a:rPr>
              <a:t>Внебюджет</a:t>
            </a:r>
            <a:r>
              <a:rPr lang="ru-RU" dirty="0">
                <a:solidFill>
                  <a:schemeClr val="accent2">
                    <a:lumMod val="10000"/>
                  </a:schemeClr>
                </a:solidFill>
              </a:rPr>
              <a:t>: 85 </a:t>
            </a:r>
          </a:p>
        </p:txBody>
      </p:sp>
    </p:spTree>
    <p:extLst>
      <p:ext uri="{BB962C8B-B14F-4D97-AF65-F5344CB8AC3E}">
        <p14:creationId xmlns:p14="http://schemas.microsoft.com/office/powerpoint/2010/main" val="7797825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ижний колонтитул 3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pPr rtl="0"/>
            <a:endParaRPr lang="ru-RU" noProof="0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pPr rtl="0"/>
            <a:fld id="{8699F50C-BE38-4BD0-BA84-9B090E1F2B9B}" type="slidenum">
              <a:rPr lang="ru-RU" noProof="0" smtClean="0"/>
              <a:t>6</a:t>
            </a:fld>
            <a:endParaRPr lang="ru-RU" noProof="0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518678" y="721215"/>
            <a:ext cx="8333222" cy="827615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Охват дополнительным образованием</a:t>
            </a:r>
            <a:endParaRPr lang="ru-RU" dirty="0"/>
          </a:p>
        </p:txBody>
      </p:sp>
      <p:sp>
        <p:nvSpPr>
          <p:cNvPr id="8" name="Объект 6">
            <a:extLst>
              <a:ext uri="{FF2B5EF4-FFF2-40B4-BE49-F238E27FC236}">
                <a16:creationId xmlns:a16="http://schemas.microsoft.com/office/drawing/2014/main" id="{55EACD59-7C51-4810-94C6-BCB4D12346DC}"/>
              </a:ext>
            </a:extLst>
          </p:cNvPr>
          <p:cNvSpPr txBox="1">
            <a:spLocks/>
          </p:cNvSpPr>
          <p:nvPr/>
        </p:nvSpPr>
        <p:spPr>
          <a:xfrm>
            <a:off x="518678" y="2946400"/>
            <a:ext cx="8405793" cy="2743200"/>
          </a:xfrm>
          <a:prstGeom prst="rect">
            <a:avLst/>
          </a:prstGeom>
        </p:spPr>
        <p:txBody>
          <a:bodyPr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2E7A40"/>
              </a:buClr>
              <a:buFont typeface="Arial" panose="020B0604020202020204" pitchFamily="34" charset="0"/>
              <a:buChar char="•"/>
              <a:defRPr lang="en-US" sz="24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2E7A40"/>
              </a:buClr>
              <a:buFont typeface="Arial" panose="020B0604020202020204" pitchFamily="34" charset="0"/>
              <a:buChar char="•"/>
              <a:defRPr lang="en-US" sz="20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2E7A40"/>
              </a:buClr>
              <a:buFont typeface="Arial" panose="020B0604020202020204" pitchFamily="34" charset="0"/>
              <a:buChar char="•"/>
              <a:defRPr lang="en-US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2E7A40"/>
              </a:buClr>
              <a:buFont typeface="Arial" panose="020B0604020202020204" pitchFamily="34" charset="0"/>
              <a:buChar char="•"/>
              <a:def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2E7A40"/>
              </a:buClr>
              <a:buFont typeface="Arial" panose="020B0604020202020204" pitchFamily="34" charset="0"/>
              <a:buChar char="•"/>
              <a:defRPr lang="en-IN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8530" y="1759918"/>
            <a:ext cx="11548668" cy="44564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76722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sz="quarter" idx="13"/>
          </p:nvPr>
        </p:nvSpPr>
        <p:spPr>
          <a:xfrm>
            <a:off x="531378" y="2893406"/>
            <a:ext cx="8111879" cy="608895"/>
          </a:xfrm>
        </p:spPr>
        <p:txBody>
          <a:bodyPr/>
          <a:lstStyle/>
          <a:p>
            <a:pPr>
              <a:buClr>
                <a:schemeClr val="accent6">
                  <a:lumMod val="75000"/>
                </a:schemeClr>
              </a:buClr>
            </a:pPr>
            <a:r>
              <a:rPr lang="ru-RU" sz="3200" dirty="0"/>
              <a:t>ГРАНТ МЭРА МОСКВЫ 3-й степени</a:t>
            </a:r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531378" y="706303"/>
            <a:ext cx="7342622" cy="1827364"/>
          </a:xfrm>
        </p:spPr>
        <p:txBody>
          <a:bodyPr>
            <a:normAutofit/>
          </a:bodyPr>
          <a:lstStyle/>
          <a:p>
            <a:r>
              <a:rPr lang="ru-RU" sz="3200" dirty="0" smtClean="0"/>
              <a:t>Рейтинг вклада школ Москвы в качественное образование московских школьников</a:t>
            </a:r>
            <a:endParaRPr lang="ru-RU" sz="3200" dirty="0"/>
          </a:p>
        </p:txBody>
      </p:sp>
      <p:pic>
        <p:nvPicPr>
          <p:cNvPr id="10" name="Рисунок 9"/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590" r="24590"/>
          <a:stretch>
            <a:fillRect/>
          </a:stretch>
        </p:blipFill>
        <p:spPr/>
      </p:pic>
      <p:sp>
        <p:nvSpPr>
          <p:cNvPr id="6" name="Нижний колонтитул 5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pPr rtl="0"/>
            <a:endParaRPr lang="ru-RU" noProof="0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 rtl="0"/>
            <a:fld id="{8699F50C-BE38-4BD0-BA84-9B090E1F2B9B}" type="slidenum">
              <a:rPr lang="ru-RU" noProof="0" smtClean="0"/>
              <a:t>7</a:t>
            </a:fld>
            <a:endParaRPr lang="ru-RU" noProof="0"/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73225693"/>
              </p:ext>
            </p:extLst>
          </p:nvPr>
        </p:nvGraphicFramePr>
        <p:xfrm>
          <a:off x="614834" y="3862041"/>
          <a:ext cx="7175709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9190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39190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39190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dirty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2018-2019</a:t>
                      </a:r>
                    </a:p>
                  </a:txBody>
                  <a:tcPr marL="0" marR="0" marT="0" marB="0" anchor="ctr">
                    <a:solidFill>
                      <a:schemeClr val="accent1">
                        <a:alpha val="47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dirty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2019-2020</a:t>
                      </a:r>
                    </a:p>
                  </a:txBody>
                  <a:tcPr marL="0" marR="0" marT="0" marB="0" anchor="ctr">
                    <a:solidFill>
                      <a:schemeClr val="accent1">
                        <a:alpha val="47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+mj-lt"/>
                        </a:rPr>
                        <a:t>2020-2021</a:t>
                      </a:r>
                      <a:endParaRPr lang="ru-RU" sz="1800" dirty="0">
                        <a:latin typeface="+mj-lt"/>
                      </a:endParaRPr>
                    </a:p>
                  </a:txBody>
                  <a:tcPr anchor="ctr">
                    <a:solidFill>
                      <a:schemeClr val="accent1">
                        <a:alpha val="47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dirty="0" smtClean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660,48 баллов</a:t>
                      </a:r>
                      <a:endParaRPr lang="ru-RU" sz="1800" dirty="0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alpha val="47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dirty="0" smtClean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749,00 </a:t>
                      </a:r>
                      <a:r>
                        <a:rPr lang="ru-RU" sz="1800" dirty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баллов</a:t>
                      </a:r>
                    </a:p>
                  </a:txBody>
                  <a:tcPr marL="0" marR="0" marT="0" marB="0" anchor="ctr">
                    <a:solidFill>
                      <a:schemeClr val="accent1">
                        <a:alpha val="47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solidFill>
                            <a:schemeClr val="bg1"/>
                          </a:solidFill>
                          <a:latin typeface="+mj-lt"/>
                        </a:rPr>
                        <a:t>1057,9</a:t>
                      </a:r>
                      <a:r>
                        <a:rPr lang="ru-RU" sz="1800" baseline="0" dirty="0" smtClean="0">
                          <a:solidFill>
                            <a:schemeClr val="bg1"/>
                          </a:solidFill>
                          <a:latin typeface="+mj-lt"/>
                        </a:rPr>
                        <a:t> баллов</a:t>
                      </a:r>
                      <a:endParaRPr lang="ru-RU" sz="1800" dirty="0">
                        <a:solidFill>
                          <a:schemeClr val="bg1"/>
                        </a:solidFill>
                        <a:latin typeface="+mj-lt"/>
                      </a:endParaRPr>
                    </a:p>
                  </a:txBody>
                  <a:tcPr anchor="ctr">
                    <a:solidFill>
                      <a:schemeClr val="accent1">
                        <a:alpha val="47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300677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Объект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38148509"/>
              </p:ext>
            </p:extLst>
          </p:nvPr>
        </p:nvGraphicFramePr>
        <p:xfrm>
          <a:off x="85816" y="959006"/>
          <a:ext cx="11979964" cy="5471913"/>
        </p:xfrm>
        <a:graphic>
          <a:graphicData uri="http://schemas.openxmlformats.org/drawingml/2006/table">
            <a:tbl>
              <a:tblPr/>
              <a:tblGrid>
                <a:gridCol w="259444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17862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17862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02828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98654">
                <a:tc gridSpan="4">
                  <a:txBody>
                    <a:bodyPr/>
                    <a:lstStyle/>
                    <a:p>
                      <a:pPr algn="ctr" fontAlgn="b"/>
                      <a:r>
                        <a:rPr lang="ru-RU" sz="2400" b="1" i="0" u="none" strike="noStrike" dirty="0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Показатели рейтинга</a:t>
                      </a:r>
                    </a:p>
                  </a:txBody>
                  <a:tcPr marL="2917" marR="2917" marT="291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alpha val="94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8654">
                <a:tc>
                  <a:txBody>
                    <a:bodyPr/>
                    <a:lstStyle/>
                    <a:p>
                      <a:pPr algn="l" fontAlgn="b"/>
                      <a:r>
                        <a:rPr lang="ru-RU" sz="2000" b="0" i="0" u="none" strike="noStrike" dirty="0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Название показателя</a:t>
                      </a:r>
                    </a:p>
                  </a:txBody>
                  <a:tcPr marL="2917" marR="2917" marT="291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alpha val="94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0" i="0" u="none" strike="noStrike" dirty="0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2018-2019</a:t>
                      </a:r>
                    </a:p>
                  </a:txBody>
                  <a:tcPr marL="2917" marR="2917" marT="291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alpha val="94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0" i="0" u="none" strike="noStrike" dirty="0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2019-2020</a:t>
                      </a:r>
                    </a:p>
                  </a:txBody>
                  <a:tcPr marL="2917" marR="2917" marT="291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alpha val="94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0" i="0" u="none" strike="noStrike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2020-2021</a:t>
                      </a:r>
                    </a:p>
                  </a:txBody>
                  <a:tcPr marL="2917" marR="2917" marT="291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alpha val="94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98654">
                <a:tc>
                  <a:txBody>
                    <a:bodyPr/>
                    <a:lstStyle/>
                    <a:p>
                      <a:pPr algn="l" fontAlgn="b"/>
                      <a:r>
                        <a:rPr lang="ru-RU" sz="2000" b="0" i="0" u="none" strike="noStrike" dirty="0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ЕГЭ</a:t>
                      </a:r>
                    </a:p>
                  </a:txBody>
                  <a:tcPr marL="2917" marR="2917" marT="291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alpha val="94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0" i="0" u="none" strike="noStrike" dirty="0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72,3% качества</a:t>
                      </a:r>
                    </a:p>
                  </a:txBody>
                  <a:tcPr marL="2917" marR="2917" marT="291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alpha val="94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0" i="0" u="none" strike="noStrike" dirty="0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77,5% качества</a:t>
                      </a:r>
                    </a:p>
                  </a:txBody>
                  <a:tcPr marL="2917" marR="2917" marT="291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alpha val="94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0" i="0" u="none" strike="noStrike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68, 2 % качества</a:t>
                      </a:r>
                    </a:p>
                  </a:txBody>
                  <a:tcPr marL="2917" marR="2917" marT="291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alpha val="94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732785">
                <a:tc>
                  <a:txBody>
                    <a:bodyPr/>
                    <a:lstStyle/>
                    <a:p>
                      <a:pPr algn="l" fontAlgn="b"/>
                      <a:r>
                        <a:rPr lang="ru-RU" sz="2000" b="0" i="0" u="none" strike="noStrike" dirty="0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ВСОШ</a:t>
                      </a:r>
                    </a:p>
                  </a:txBody>
                  <a:tcPr marL="2917" marR="2917" marT="291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alpha val="94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0" i="0" u="none" strike="noStrike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 призёр заключительного этапа (физкультура)</a:t>
                      </a:r>
                      <a:br>
                        <a:rPr lang="ru-RU" sz="2000" b="0" i="0" u="none" strike="noStrike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ru-RU" sz="2000" b="0" i="0" u="none" strike="noStrike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 призёра регионального этапа (физкультура, обществознание)</a:t>
                      </a:r>
                    </a:p>
                  </a:txBody>
                  <a:tcPr marL="2917" marR="2917" marT="291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alpha val="94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0" i="0" u="none" strike="noStrike" dirty="0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 призёра регионального этапа (литература, история, обществознание, итальянский язык)</a:t>
                      </a:r>
                    </a:p>
                  </a:txBody>
                  <a:tcPr marL="2917" marR="2917" marT="291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alpha val="94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0" i="0" u="none" strike="noStrike" dirty="0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 победитель заключительного этапа (</a:t>
                      </a:r>
                      <a:r>
                        <a:rPr lang="ru-RU" sz="2000" b="0" i="0" u="none" strike="noStrike" dirty="0" smtClean="0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итал. </a:t>
                      </a:r>
                      <a:r>
                        <a:rPr lang="ru-RU" sz="2000" b="0" i="0" u="none" strike="noStrike" dirty="0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язык),  5 призёров </a:t>
                      </a:r>
                      <a:r>
                        <a:rPr lang="ru-RU" sz="2000" b="0" i="0" u="none" strike="noStrike" dirty="0" smtClean="0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рег. </a:t>
                      </a:r>
                      <a:r>
                        <a:rPr lang="ru-RU" sz="2000" b="0" i="0" u="none" strike="noStrike" dirty="0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этапа ( </a:t>
                      </a:r>
                      <a:r>
                        <a:rPr lang="ru-RU" sz="2000" b="0" i="0" u="none" strike="noStrike" dirty="0" smtClean="0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англ. </a:t>
                      </a:r>
                      <a:r>
                        <a:rPr lang="ru-RU" sz="2000" b="0" i="0" u="none" strike="noStrike" dirty="0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язык, </a:t>
                      </a:r>
                      <a:r>
                        <a:rPr lang="ru-RU" sz="2000" b="0" i="0" u="none" strike="noStrike" dirty="0" smtClean="0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итал. язык</a:t>
                      </a:r>
                      <a:r>
                        <a:rPr lang="ru-RU" sz="2000" b="0" i="0" u="none" strike="noStrike" dirty="0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искусство, технология, экология)</a:t>
                      </a:r>
                    </a:p>
                  </a:txBody>
                  <a:tcPr marL="2917" marR="2917" marT="291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alpha val="94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364156">
                <a:tc>
                  <a:txBody>
                    <a:bodyPr/>
                    <a:lstStyle/>
                    <a:p>
                      <a:pPr algn="l" fontAlgn="b"/>
                      <a:r>
                        <a:rPr lang="ru-RU" sz="2000" b="0" i="0" u="none" strike="noStrike" dirty="0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МОШ</a:t>
                      </a:r>
                    </a:p>
                  </a:txBody>
                  <a:tcPr marL="2917" marR="2917" marT="291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alpha val="94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0" i="0" u="none" strike="noStrike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 победитель (робототехника), 4 призёра (робототехника, право, биология, математика)</a:t>
                      </a:r>
                    </a:p>
                  </a:txBody>
                  <a:tcPr marL="2917" marR="2917" marT="291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alpha val="94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0" i="0" u="none" strike="noStrike" dirty="0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 призёр (история)</a:t>
                      </a:r>
                    </a:p>
                  </a:txBody>
                  <a:tcPr marL="2917" marR="2917" marT="291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alpha val="94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0" i="0" u="none" strike="noStrike" dirty="0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 призёров </a:t>
                      </a:r>
                      <a:r>
                        <a:rPr lang="ru-RU" sz="2000" b="0" i="0" u="none" strike="noStrike" dirty="0" smtClean="0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(экология</a:t>
                      </a:r>
                      <a:r>
                        <a:rPr lang="ru-RU" sz="2000" b="0" i="0" u="none" strike="noStrike" dirty="0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математика - 3 человека, обществознание, история)</a:t>
                      </a:r>
                    </a:p>
                  </a:txBody>
                  <a:tcPr marL="2917" marR="2917" marT="291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alpha val="94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892413">
                <a:tc>
                  <a:txBody>
                    <a:bodyPr/>
                    <a:lstStyle/>
                    <a:p>
                      <a:pPr algn="l" fontAlgn="b"/>
                      <a:r>
                        <a:rPr lang="ru-RU" sz="2000" b="0" i="0" u="none" strike="noStrike" dirty="0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Предметный охват ВСОШ (основная школа)</a:t>
                      </a:r>
                    </a:p>
                  </a:txBody>
                  <a:tcPr marL="2917" marR="2917" marT="291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alpha val="94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0" i="0" u="none" strike="noStrike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 предметов</a:t>
                      </a:r>
                    </a:p>
                  </a:txBody>
                  <a:tcPr marL="2917" marR="2917" marT="291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alpha val="94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0" i="0" u="none" strike="noStrike" dirty="0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 предметов</a:t>
                      </a:r>
                    </a:p>
                  </a:txBody>
                  <a:tcPr marL="2917" marR="2917" marT="291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alpha val="94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0" i="0" u="none" strike="noStrike" dirty="0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 предметов</a:t>
                      </a:r>
                    </a:p>
                  </a:txBody>
                  <a:tcPr marL="2917" marR="2917" marT="291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alpha val="94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6" name="Нижний колонтитул 5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pPr rtl="0"/>
            <a:endParaRPr lang="ru-RU" noProof="0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 rtl="0"/>
            <a:fld id="{8699F50C-BE38-4BD0-BA84-9B090E1F2B9B}" type="slidenum">
              <a:rPr lang="ru-RU" noProof="0" smtClean="0"/>
              <a:t>8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18530422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Нижний колонтитул 5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pPr rtl="0"/>
            <a:r>
              <a:rPr lang="ru-RU" noProof="0" smtClean="0"/>
              <a:t>Добавить нижний колонтитул</a:t>
            </a:r>
            <a:endParaRPr lang="ru-RU" noProof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 rtl="0"/>
            <a:fld id="{8699F50C-BE38-4BD0-BA84-9B090E1F2B9B}" type="slidenum">
              <a:rPr lang="ru-RU" noProof="0" smtClean="0"/>
              <a:t>9</a:t>
            </a:fld>
            <a:endParaRPr lang="ru-RU" noProof="0"/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70797735"/>
              </p:ext>
            </p:extLst>
          </p:nvPr>
        </p:nvGraphicFramePr>
        <p:xfrm>
          <a:off x="219714" y="284166"/>
          <a:ext cx="10927260" cy="6437309"/>
        </p:xfrm>
        <a:graphic>
          <a:graphicData uri="http://schemas.openxmlformats.org/drawingml/2006/table">
            <a:tbl>
              <a:tblPr/>
              <a:tblGrid>
                <a:gridCol w="2336562">
                  <a:extLst>
                    <a:ext uri="{9D8B030D-6E8A-4147-A177-3AD203B41FA5}">
                      <a16:colId xmlns:a16="http://schemas.microsoft.com/office/drawing/2014/main" val="3678993544"/>
                    </a:ext>
                  </a:extLst>
                </a:gridCol>
                <a:gridCol w="1436446">
                  <a:extLst>
                    <a:ext uri="{9D8B030D-6E8A-4147-A177-3AD203B41FA5}">
                      <a16:colId xmlns:a16="http://schemas.microsoft.com/office/drawing/2014/main" val="2252931764"/>
                    </a:ext>
                  </a:extLst>
                </a:gridCol>
                <a:gridCol w="1427120">
                  <a:extLst>
                    <a:ext uri="{9D8B030D-6E8A-4147-A177-3AD203B41FA5}">
                      <a16:colId xmlns:a16="http://schemas.microsoft.com/office/drawing/2014/main" val="3916833082"/>
                    </a:ext>
                  </a:extLst>
                </a:gridCol>
                <a:gridCol w="1436446">
                  <a:extLst>
                    <a:ext uri="{9D8B030D-6E8A-4147-A177-3AD203B41FA5}">
                      <a16:colId xmlns:a16="http://schemas.microsoft.com/office/drawing/2014/main" val="3539439508"/>
                    </a:ext>
                  </a:extLst>
                </a:gridCol>
                <a:gridCol w="1427120">
                  <a:extLst>
                    <a:ext uri="{9D8B030D-6E8A-4147-A177-3AD203B41FA5}">
                      <a16:colId xmlns:a16="http://schemas.microsoft.com/office/drawing/2014/main" val="983821104"/>
                    </a:ext>
                  </a:extLst>
                </a:gridCol>
                <a:gridCol w="1436446">
                  <a:extLst>
                    <a:ext uri="{9D8B030D-6E8A-4147-A177-3AD203B41FA5}">
                      <a16:colId xmlns:a16="http://schemas.microsoft.com/office/drawing/2014/main" val="1082041073"/>
                    </a:ext>
                  </a:extLst>
                </a:gridCol>
                <a:gridCol w="1427120">
                  <a:extLst>
                    <a:ext uri="{9D8B030D-6E8A-4147-A177-3AD203B41FA5}">
                      <a16:colId xmlns:a16="http://schemas.microsoft.com/office/drawing/2014/main" val="2866364723"/>
                    </a:ext>
                  </a:extLst>
                </a:gridCol>
              </a:tblGrid>
              <a:tr h="842713">
                <a:tc gridSpan="7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b"/>
                      <a:r>
                        <a:rPr lang="ru-RU" sz="18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Результаты итоговой аттестации в формате ГИА 11 класс 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382" marR="9382" marT="9382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20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61112996"/>
                  </a:ext>
                </a:extLst>
              </a:tr>
              <a:tr h="676725">
                <a:tc row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ctr"/>
                      <a:r>
                        <a:rPr lang="ru-RU" sz="18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Предмет</a:t>
                      </a:r>
                      <a:endParaRPr lang="ru-RU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382" marR="9382" marT="9382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20000"/>
                      </a:srgbClr>
                    </a:solidFill>
                  </a:tcPr>
                </a:tc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ctr"/>
                      <a:r>
                        <a:rPr lang="ru-RU" sz="18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2018-2019 </a:t>
                      </a:r>
                      <a:r>
                        <a:rPr lang="ru-RU" sz="1800" u="none" strike="noStrike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уч.г</a:t>
                      </a:r>
                      <a:r>
                        <a:rPr lang="ru-RU" sz="18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382" marR="9382" marT="9382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20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ctr"/>
                      <a:r>
                        <a:rPr lang="ru-RU" sz="18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2019-2020 уч.г.</a:t>
                      </a:r>
                      <a:endParaRPr lang="ru-RU" sz="18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382" marR="9382" marT="9382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20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ctr"/>
                      <a:r>
                        <a:rPr lang="ru-RU" sz="18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2020-2021 уч.г.</a:t>
                      </a:r>
                      <a:endParaRPr lang="ru-RU" sz="18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382" marR="9382" marT="9382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20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87160034"/>
                  </a:ext>
                </a:extLst>
              </a:tr>
              <a:tr h="51073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ctr"/>
                      <a:r>
                        <a:rPr lang="ru-RU" sz="18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Кол-во уч-ся</a:t>
                      </a:r>
                      <a:endParaRPr lang="ru-RU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382" marR="9382" marT="9382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ctr"/>
                      <a:r>
                        <a:rPr lang="ru-RU" sz="18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Средний балл</a:t>
                      </a:r>
                      <a:endParaRPr lang="ru-RU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382" marR="9382" marT="9382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ctr"/>
                      <a:r>
                        <a:rPr lang="ru-RU" sz="18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Кол-во уч-ся</a:t>
                      </a:r>
                      <a:endParaRPr lang="ru-RU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382" marR="9382" marT="9382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ctr"/>
                      <a:r>
                        <a:rPr lang="ru-RU" sz="18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Средний балл</a:t>
                      </a:r>
                      <a:endParaRPr lang="ru-RU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382" marR="9382" marT="9382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ctr"/>
                      <a:r>
                        <a:rPr lang="ru-RU" sz="18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Кол-во уч-ся</a:t>
                      </a:r>
                      <a:endParaRPr lang="ru-RU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382" marR="9382" marT="9382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ctr"/>
                      <a:r>
                        <a:rPr lang="ru-RU" sz="18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Средний балл</a:t>
                      </a:r>
                      <a:endParaRPr lang="ru-RU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382" marR="9382" marT="9382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70598781"/>
                  </a:ext>
                </a:extLst>
              </a:tr>
              <a:tr h="26175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ctr"/>
                      <a:r>
                        <a:rPr lang="ru-RU" sz="18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Русский язык</a:t>
                      </a:r>
                      <a:endParaRPr lang="ru-RU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382" marR="9382" marT="9382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ctr"/>
                      <a:r>
                        <a:rPr lang="ru-RU" sz="18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207</a:t>
                      </a:r>
                      <a:endParaRPr lang="ru-RU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382" marR="9382" marT="9382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ctr"/>
                      <a:r>
                        <a:rPr lang="ru-RU" sz="18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73,8</a:t>
                      </a:r>
                      <a:endParaRPr lang="ru-RU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382" marR="9382" marT="9382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ctr"/>
                      <a:r>
                        <a:rPr lang="ru-RU" sz="18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228</a:t>
                      </a:r>
                      <a:endParaRPr lang="ru-RU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382" marR="9382" marT="9382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ctr"/>
                      <a:r>
                        <a:rPr lang="ru-RU" sz="18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77,4</a:t>
                      </a:r>
                      <a:endParaRPr lang="ru-RU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382" marR="9382" marT="9382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ctr"/>
                      <a:r>
                        <a:rPr lang="ru-RU" sz="18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234</a:t>
                      </a:r>
                      <a:endParaRPr lang="ru-RU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382" marR="9382" marT="9382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ctr"/>
                      <a:r>
                        <a:rPr lang="ru-RU" sz="18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74,6</a:t>
                      </a:r>
                      <a:endParaRPr lang="ru-RU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382" marR="9382" marT="9382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79401569"/>
                  </a:ext>
                </a:extLst>
              </a:tr>
              <a:tr h="26175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ctr"/>
                      <a:r>
                        <a:rPr lang="ru-RU" sz="18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Литература</a:t>
                      </a:r>
                      <a:endParaRPr lang="ru-RU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382" marR="9382" marT="9382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ctr"/>
                      <a:r>
                        <a:rPr lang="ru-RU" sz="18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18</a:t>
                      </a:r>
                      <a:endParaRPr lang="ru-RU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382" marR="9382" marT="9382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ctr"/>
                      <a:r>
                        <a:rPr lang="ru-RU" sz="18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69,1</a:t>
                      </a:r>
                      <a:endParaRPr lang="ru-RU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382" marR="9382" marT="9382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ctr"/>
                      <a:r>
                        <a:rPr lang="ru-RU" sz="18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22</a:t>
                      </a:r>
                      <a:endParaRPr lang="ru-RU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382" marR="9382" marT="9382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ctr"/>
                      <a:r>
                        <a:rPr lang="ru-RU" sz="18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74,7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382" marR="9382" marT="9382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ctr"/>
                      <a:r>
                        <a:rPr lang="ru-RU" sz="18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19</a:t>
                      </a:r>
                      <a:endParaRPr lang="ru-RU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382" marR="9382" marT="9382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ctr"/>
                      <a:r>
                        <a:rPr lang="ru-RU" sz="18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75,3</a:t>
                      </a:r>
                      <a:endParaRPr lang="ru-RU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382" marR="9382" marT="9382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99030132"/>
                  </a:ext>
                </a:extLst>
              </a:tr>
              <a:tr h="510737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ctr"/>
                      <a:r>
                        <a:rPr lang="ru-RU" sz="18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Математика (профиль)</a:t>
                      </a:r>
                      <a:endParaRPr lang="ru-RU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382" marR="9382" marT="9382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ctr"/>
                      <a:r>
                        <a:rPr lang="ru-RU" sz="18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136</a:t>
                      </a:r>
                      <a:endParaRPr lang="ru-RU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382" marR="9382" marT="9382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ctr"/>
                      <a:r>
                        <a:rPr lang="ru-RU" sz="18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61,5</a:t>
                      </a:r>
                      <a:endParaRPr lang="ru-RU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382" marR="9382" marT="9382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ctr"/>
                      <a:r>
                        <a:rPr lang="ru-RU" sz="18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148</a:t>
                      </a:r>
                      <a:endParaRPr lang="ru-RU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382" marR="9382" marT="9382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ctr"/>
                      <a:r>
                        <a:rPr lang="ru-RU" sz="18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54,2</a:t>
                      </a:r>
                      <a:endParaRPr lang="ru-RU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382" marR="9382" marT="9382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ctr"/>
                      <a:r>
                        <a:rPr lang="ru-RU" sz="18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141</a:t>
                      </a:r>
                      <a:endParaRPr lang="ru-RU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382" marR="9382" marT="9382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ctr"/>
                      <a:r>
                        <a:rPr lang="ru-RU" sz="18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53,5</a:t>
                      </a:r>
                      <a:endParaRPr lang="ru-RU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382" marR="9382" marT="9382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9048070"/>
                  </a:ext>
                </a:extLst>
              </a:tr>
              <a:tr h="510737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ctr"/>
                      <a:r>
                        <a:rPr lang="ru-RU" sz="18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Английский язык</a:t>
                      </a:r>
                      <a:endParaRPr lang="ru-RU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382" marR="9382" marT="9382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ctr"/>
                      <a:r>
                        <a:rPr lang="ru-RU" sz="18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62</a:t>
                      </a:r>
                      <a:endParaRPr lang="ru-RU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382" marR="9382" marT="9382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ctr"/>
                      <a:r>
                        <a:rPr lang="ru-RU" sz="18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74,4</a:t>
                      </a:r>
                      <a:endParaRPr lang="ru-RU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382" marR="9382" marT="9382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ctr"/>
                      <a:r>
                        <a:rPr lang="ru-RU" sz="18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70</a:t>
                      </a:r>
                      <a:endParaRPr lang="ru-RU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382" marR="9382" marT="9382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ctr"/>
                      <a:r>
                        <a:rPr lang="ru-RU" sz="18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69,9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382" marR="9382" marT="9382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lumMod val="40000"/>
                        <a:lumOff val="6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ctr"/>
                      <a:r>
                        <a:rPr lang="ru-RU" sz="18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52</a:t>
                      </a:r>
                      <a:endParaRPr lang="ru-RU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382" marR="9382" marT="9382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ctr"/>
                      <a:r>
                        <a:rPr lang="ru-RU" sz="18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77,5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382" marR="9382" marT="9382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lumMod val="60000"/>
                        <a:lumOff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49317007"/>
                  </a:ext>
                </a:extLst>
              </a:tr>
              <a:tr h="510737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ctr"/>
                      <a:r>
                        <a:rPr lang="ru-RU" sz="18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Обществознание</a:t>
                      </a:r>
                      <a:endParaRPr lang="ru-RU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382" marR="9382" marT="9382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ctr"/>
                      <a:r>
                        <a:rPr lang="ru-RU" sz="18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97</a:t>
                      </a:r>
                      <a:endParaRPr lang="ru-RU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382" marR="9382" marT="9382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ctr"/>
                      <a:r>
                        <a:rPr lang="ru-RU" sz="18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64,7</a:t>
                      </a:r>
                      <a:endParaRPr lang="ru-RU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382" marR="9382" marT="9382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ctr"/>
                      <a:r>
                        <a:rPr lang="ru-RU" sz="18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112</a:t>
                      </a:r>
                      <a:endParaRPr lang="ru-RU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382" marR="9382" marT="9382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ctr"/>
                      <a:r>
                        <a:rPr lang="ru-RU" sz="18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59,7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382" marR="9382" marT="9382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ctr"/>
                      <a:r>
                        <a:rPr lang="ru-RU" sz="18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113</a:t>
                      </a:r>
                      <a:endParaRPr lang="ru-RU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382" marR="9382" marT="9382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ctr"/>
                      <a:r>
                        <a:rPr lang="ru-RU" sz="18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58,5</a:t>
                      </a:r>
                      <a:endParaRPr lang="ru-RU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382" marR="9382" marT="9382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88372360"/>
                  </a:ext>
                </a:extLst>
              </a:tr>
              <a:tr h="26175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ctr"/>
                      <a:r>
                        <a:rPr lang="ru-RU" sz="18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История</a:t>
                      </a:r>
                      <a:endParaRPr lang="ru-RU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382" marR="9382" marT="9382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ctr"/>
                      <a:r>
                        <a:rPr lang="ru-RU" sz="18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31</a:t>
                      </a:r>
                      <a:endParaRPr lang="ru-RU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382" marR="9382" marT="9382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ctr"/>
                      <a:r>
                        <a:rPr lang="ru-RU" sz="18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55,7</a:t>
                      </a:r>
                      <a:endParaRPr lang="ru-RU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382" marR="9382" marT="9382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ctr"/>
                      <a:r>
                        <a:rPr lang="ru-RU" sz="18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28</a:t>
                      </a:r>
                      <a:endParaRPr lang="ru-RU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382" marR="9382" marT="9382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ctr"/>
                      <a:r>
                        <a:rPr lang="ru-RU" sz="18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65,9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382" marR="9382" marT="9382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9999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ctr"/>
                      <a:r>
                        <a:rPr lang="ru-RU" sz="18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22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382" marR="9382" marT="9382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ctr"/>
                      <a:r>
                        <a:rPr lang="ru-RU" sz="18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54,7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382" marR="9382" marT="9382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5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98471830"/>
                  </a:ext>
                </a:extLst>
              </a:tr>
              <a:tr h="26175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ctr"/>
                      <a:r>
                        <a:rPr lang="ru-RU" sz="18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Биология</a:t>
                      </a:r>
                      <a:endParaRPr lang="ru-RU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382" marR="9382" marT="9382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ctr"/>
                      <a:r>
                        <a:rPr lang="ru-RU" sz="18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25</a:t>
                      </a:r>
                      <a:endParaRPr lang="ru-RU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382" marR="9382" marT="9382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ctr"/>
                      <a:r>
                        <a:rPr lang="ru-RU" sz="18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53,5</a:t>
                      </a:r>
                      <a:endParaRPr lang="ru-RU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382" marR="9382" marT="9382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ctr"/>
                      <a:r>
                        <a:rPr lang="ru-RU" sz="18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39</a:t>
                      </a:r>
                      <a:endParaRPr lang="ru-RU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382" marR="9382" marT="9382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ctr"/>
                      <a:r>
                        <a:rPr lang="ru-RU" sz="18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51,1</a:t>
                      </a:r>
                      <a:endParaRPr lang="ru-RU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382" marR="9382" marT="9382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ctr"/>
                      <a:r>
                        <a:rPr lang="ru-RU" sz="18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32</a:t>
                      </a:r>
                      <a:endParaRPr lang="ru-RU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382" marR="9382" marT="9382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ctr"/>
                      <a:r>
                        <a:rPr lang="ru-RU" sz="18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49,6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382" marR="9382" marT="9382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17965434"/>
                  </a:ext>
                </a:extLst>
              </a:tr>
              <a:tr h="26175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ctr"/>
                      <a:r>
                        <a:rPr lang="ru-RU" sz="18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География</a:t>
                      </a:r>
                      <a:endParaRPr lang="ru-RU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382" marR="9382" marT="9382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ctr"/>
                      <a:r>
                        <a:rPr lang="ru-RU" sz="18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</a:t>
                      </a:r>
                      <a:endParaRPr lang="ru-RU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382" marR="9382" marT="9382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ctr"/>
                      <a:r>
                        <a:rPr lang="ru-RU" sz="18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63,6</a:t>
                      </a:r>
                      <a:endParaRPr lang="ru-RU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382" marR="9382" marT="9382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ctr"/>
                      <a:r>
                        <a:rPr lang="ru-RU" sz="18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  <a:endParaRPr lang="ru-RU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382" marR="9382" marT="9382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ctr"/>
                      <a:r>
                        <a:rPr lang="ru-RU" sz="18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75,7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382" marR="9382" marT="9382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ctr"/>
                      <a:r>
                        <a:rPr lang="ru-RU" sz="18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</a:t>
                      </a:r>
                      <a:endParaRPr lang="ru-RU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382" marR="9382" marT="9382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ctr"/>
                      <a:r>
                        <a:rPr lang="ru-RU" sz="18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61,6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382" marR="9382" marT="9382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21093172"/>
                  </a:ext>
                </a:extLst>
              </a:tr>
              <a:tr h="26175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ctr"/>
                      <a:r>
                        <a:rPr lang="ru-RU" sz="18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Физика</a:t>
                      </a:r>
                      <a:endParaRPr lang="ru-RU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382" marR="9382" marT="9382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ctr"/>
                      <a:r>
                        <a:rPr lang="ru-RU" sz="18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31</a:t>
                      </a:r>
                      <a:endParaRPr lang="ru-RU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382" marR="9382" marT="9382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ctr"/>
                      <a:r>
                        <a:rPr lang="ru-RU" sz="18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65,8</a:t>
                      </a:r>
                      <a:endParaRPr lang="ru-RU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382" marR="9382" marT="9382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ctr"/>
                      <a:r>
                        <a:rPr lang="ru-RU" sz="18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41</a:t>
                      </a:r>
                      <a:endParaRPr lang="ru-RU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382" marR="9382" marT="9382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ctr"/>
                      <a:r>
                        <a:rPr lang="ru-RU" sz="18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61,9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382" marR="9382" marT="9382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lumMod val="40000"/>
                        <a:lumOff val="6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ctr"/>
                      <a:r>
                        <a:rPr lang="ru-RU" sz="18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23</a:t>
                      </a:r>
                      <a:endParaRPr lang="ru-RU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382" marR="9382" marT="9382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ctr"/>
                      <a:r>
                        <a:rPr lang="ru-RU" sz="18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69,6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382" marR="9382" marT="9382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lumMod val="60000"/>
                        <a:lumOff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11076342"/>
                  </a:ext>
                </a:extLst>
              </a:tr>
              <a:tr h="26175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ctr"/>
                      <a:r>
                        <a:rPr lang="ru-RU" sz="18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Химия</a:t>
                      </a:r>
                      <a:endParaRPr lang="ru-RU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382" marR="9382" marT="9382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ctr"/>
                      <a:r>
                        <a:rPr lang="ru-RU" sz="18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17</a:t>
                      </a:r>
                      <a:endParaRPr lang="ru-RU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382" marR="9382" marT="9382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ctr"/>
                      <a:r>
                        <a:rPr lang="ru-RU" sz="18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60,4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382" marR="9382" marT="9382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9999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ctr"/>
                      <a:r>
                        <a:rPr lang="ru-RU" sz="18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28</a:t>
                      </a:r>
                      <a:endParaRPr lang="ru-RU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382" marR="9382" marT="9382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ctr"/>
                      <a:r>
                        <a:rPr lang="ru-RU" sz="18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53,8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382" marR="9382" marT="9382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9999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ctr"/>
                      <a:r>
                        <a:rPr lang="ru-RU" sz="18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26</a:t>
                      </a:r>
                      <a:endParaRPr lang="ru-RU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382" marR="9382" marT="9382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ctr"/>
                      <a:r>
                        <a:rPr lang="ru-RU" sz="18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44,8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382" marR="9382" marT="9382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5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96920753"/>
                  </a:ext>
                </a:extLst>
              </a:tr>
              <a:tr h="26175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ctr"/>
                      <a:r>
                        <a:rPr lang="ru-RU" sz="18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Информатика</a:t>
                      </a:r>
                      <a:endParaRPr lang="ru-RU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382" marR="9382" marT="9382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ctr"/>
                      <a:r>
                        <a:rPr lang="ru-RU" sz="18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35</a:t>
                      </a:r>
                      <a:endParaRPr lang="ru-RU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382" marR="9382" marT="9382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ctr"/>
                      <a:r>
                        <a:rPr lang="ru-RU" sz="18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66,2</a:t>
                      </a:r>
                      <a:endParaRPr lang="ru-RU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382" marR="9382" marT="9382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ctr"/>
                      <a:r>
                        <a:rPr lang="ru-RU" sz="18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52</a:t>
                      </a:r>
                      <a:endParaRPr lang="ru-RU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382" marR="9382" marT="9382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ctr"/>
                      <a:r>
                        <a:rPr lang="ru-RU" sz="18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63,8</a:t>
                      </a:r>
                      <a:endParaRPr lang="ru-RU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382" marR="9382" marT="9382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ctr"/>
                      <a:r>
                        <a:rPr lang="ru-RU" sz="18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52</a:t>
                      </a:r>
                      <a:endParaRPr lang="ru-RU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382" marR="9382" marT="9382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ctr"/>
                      <a:r>
                        <a:rPr lang="ru-RU" sz="18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64,5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382" marR="9382" marT="9382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84900522"/>
                  </a:ext>
                </a:extLst>
              </a:tr>
              <a:tr h="510737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ctr"/>
                      <a:r>
                        <a:rPr lang="ru-RU" sz="18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Французский язык</a:t>
                      </a:r>
                      <a:endParaRPr lang="ru-RU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382" marR="9382" marT="9382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ctr"/>
                      <a:r>
                        <a:rPr lang="ru-RU" sz="18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ru-RU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382" marR="9382" marT="9382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ctr"/>
                      <a:r>
                        <a:rPr lang="ru-RU" sz="18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87,0</a:t>
                      </a:r>
                      <a:endParaRPr lang="ru-RU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382" marR="9382" marT="9382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ctr"/>
                      <a:r>
                        <a:rPr lang="ru-RU" sz="18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382" marR="9382" marT="9382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ctr"/>
                      <a:r>
                        <a:rPr lang="ru-RU" sz="18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76,0</a:t>
                      </a:r>
                      <a:endParaRPr lang="ru-RU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382" marR="9382" marT="9382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ctr"/>
                      <a:r>
                        <a:rPr lang="ru-RU" sz="18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ru-RU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382" marR="9382" marT="9382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ctr"/>
                      <a:r>
                        <a:rPr lang="ru-RU" sz="18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74,0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382" marR="9382" marT="9382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7399286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995349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Другая 5">
      <a:dk1>
        <a:srgbClr val="3F3F3F"/>
      </a:dk1>
      <a:lt1>
        <a:srgbClr val="FFFFFF"/>
      </a:lt1>
      <a:dk2>
        <a:srgbClr val="F2F2F2"/>
      </a:dk2>
      <a:lt2>
        <a:srgbClr val="A5A5A5"/>
      </a:lt2>
      <a:accent1>
        <a:srgbClr val="00194C"/>
      </a:accent1>
      <a:accent2>
        <a:srgbClr val="D3E1FF"/>
      </a:accent2>
      <a:accent3>
        <a:srgbClr val="F2F2F2"/>
      </a:accent3>
      <a:accent4>
        <a:srgbClr val="D3E1FF"/>
      </a:accent4>
      <a:accent5>
        <a:srgbClr val="92B6FF"/>
      </a:accent5>
      <a:accent6>
        <a:srgbClr val="7B7B7B"/>
      </a:accent6>
      <a:hlink>
        <a:srgbClr val="00194C"/>
      </a:hlink>
      <a:folHlink>
        <a:srgbClr val="F2F2F2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Шаблон 1811_1" id="{262FF0BF-B3EA-470C-8CAF-65490CEB49E9}" vid="{F2E82A86-9CDC-4B27-BA15-E734EDEBD616}"/>
    </a:ext>
  </a:extLst>
</a:theme>
</file>

<file path=ppt/theme/theme2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_ip_UnifiedCompliancePolicyProperties xmlns="http://schemas.microsoft.com/sharepoint/v3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EEA25CC0A0AC24199CDC46C25B8B0BC" ma:contentTypeVersion="10" ma:contentTypeDescription="Create a new document." ma:contentTypeScope="" ma:versionID="e3b47856d4cf355c0dacb39e1084d14f">
  <xsd:schema xmlns:xsd="http://www.w3.org/2001/XMLSchema" xmlns:xs="http://www.w3.org/2001/XMLSchema" xmlns:p="http://schemas.microsoft.com/office/2006/metadata/properties" xmlns:ns1="http://schemas.microsoft.com/sharepoint/v3" xmlns:ns2="6dc4bcd6-49db-4c07-9060-8acfc67cef9f" xmlns:ns3="fb0879af-3eba-417a-a55a-ffe6dcd6ca77" targetNamespace="http://schemas.microsoft.com/office/2006/metadata/properties" ma:root="true" ma:fieldsID="a845a615265fdb1f7b12cc65ac20ecbd" ns1:_="" ns2:_="" ns3:_="">
    <xsd:import namespace="http://schemas.microsoft.com/sharepoint/v3"/>
    <xsd:import namespace="6dc4bcd6-49db-4c07-9060-8acfc67cef9f"/>
    <xsd:import namespace="fb0879af-3eba-417a-a55a-ffe6dcd6ca7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3:SharedWithUsers" minOccurs="0"/>
                <xsd:element ref="ns3:SharedWithDetails" minOccurs="0"/>
                <xsd:element ref="ns3:LastSharedByUser" minOccurs="0"/>
                <xsd:element ref="ns3:LastSharedByTime" minOccurs="0"/>
                <xsd:element ref="ns1:_ip_UnifiedCompliancePolicyProperties" minOccurs="0"/>
                <xsd:element ref="ns1:_ip_UnifiedCompliancePolicyUIAction" minOccurs="0"/>
                <xsd:element ref="ns2:MediaServiceAutoTag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15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16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dc4bcd6-49db-4c07-9060-8acfc67cef9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7" nillable="true" ma:displayName="MediaServiceAutoTags" ma:internalName="MediaServiceAutoTag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b0879af-3eba-417a-a55a-ffe6dcd6ca77" elementFormDefault="qualified">
    <xsd:import namespace="http://schemas.microsoft.com/office/2006/documentManagement/types"/>
    <xsd:import namespace="http://schemas.microsoft.com/office/infopath/2007/PartnerControls"/>
    <xsd:element name="SharedWithUsers" ma:index="11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2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LastSharedByUser" ma:index="13" nillable="true" ma:displayName="Last Shared By User" ma:hidden="true" ma:internalName="LastSharedByUser" ma:readOnly="true">
      <xsd:simpleType>
        <xsd:restriction base="dms:Note"/>
      </xsd:simpleType>
    </xsd:element>
    <xsd:element name="LastSharedByTime" ma:index="14" nillable="true" ma:displayName="Last Shared By Time" ma:hidden="true" ma:internalName="LastSharedByTime" ma:readOnly="true">
      <xsd:simpleType>
        <xsd:restriction base="dms:DateTim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F79AA90D-A39D-4F83-B1BD-92099B1CAD0D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374D15D6-87BC-477C-8E91-9F90829C2FC8}">
  <ds:schemaRefs>
    <ds:schemaRef ds:uri="http://schemas.microsoft.com/sharepoint/v3"/>
    <ds:schemaRef ds:uri="http://schemas.microsoft.com/office/2006/documentManagement/types"/>
    <ds:schemaRef ds:uri="http://schemas.openxmlformats.org/package/2006/metadata/core-properties"/>
    <ds:schemaRef ds:uri="6dc4bcd6-49db-4c07-9060-8acfc67cef9f"/>
    <ds:schemaRef ds:uri="http://purl.org/dc/elements/1.1/"/>
    <ds:schemaRef ds:uri="http://schemas.microsoft.com/office/2006/metadata/properties"/>
    <ds:schemaRef ds:uri="fb0879af-3eba-417a-a55a-ffe6dcd6ca77"/>
    <ds:schemaRef ds:uri="http://purl.org/dc/terms/"/>
    <ds:schemaRef ds:uri="http://schemas.microsoft.com/office/infopath/2007/PartnerControls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D19A80A7-0DD1-4CF4-ABD5-362A6549C55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6dc4bcd6-49db-4c07-9060-8acfc67cef9f"/>
    <ds:schemaRef ds:uri="fb0879af-3eba-417a-a55a-ffe6dcd6ca7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Шаблон 1811_1</Template>
  <TotalTime>0</TotalTime>
  <Words>674</Words>
  <Application>Microsoft Office PowerPoint</Application>
  <PresentationFormat>Широкоэкранный</PresentationFormat>
  <Paragraphs>217</Paragraphs>
  <Slides>13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9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23" baseType="lpstr">
      <vt:lpstr>Arial</vt:lpstr>
      <vt:lpstr>Arial Narrow</vt:lpstr>
      <vt:lpstr>Calibri</vt:lpstr>
      <vt:lpstr>Calibri Light</vt:lpstr>
      <vt:lpstr>CiscoSans ExtraLight</vt:lpstr>
      <vt:lpstr>Gill Sans SemiBold</vt:lpstr>
      <vt:lpstr>Times New Roman</vt:lpstr>
      <vt:lpstr>YADK387tv24 0</vt:lpstr>
      <vt:lpstr>YADK39gLYAg 0</vt:lpstr>
      <vt:lpstr>Тема Office</vt:lpstr>
      <vt:lpstr>Об осуществлении образовательной деятельности ГБОУ Школа №1811</vt:lpstr>
      <vt:lpstr>Контингент и кадровый состав</vt:lpstr>
      <vt:lpstr>Результаты финансово-хозяйственной деятельности</vt:lpstr>
      <vt:lpstr>Результаты финансово-хозяйственной деятельности</vt:lpstr>
      <vt:lpstr>Охват дополнительным образованием</vt:lpstr>
      <vt:lpstr>Охват дополнительным образованием</vt:lpstr>
      <vt:lpstr>Рейтинг вклада школ Москвы в качественное образование московских школьников</vt:lpstr>
      <vt:lpstr>Презентация PowerPoint</vt:lpstr>
      <vt:lpstr>Презентация PowerPoint</vt:lpstr>
      <vt:lpstr>Презентация PowerPoint</vt:lpstr>
      <vt:lpstr>Внутришкольные проекты</vt:lpstr>
      <vt:lpstr>Участие в проектах сетевого взаимодействия</vt:lpstr>
      <vt:lpstr>Школа старшеклассников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2021-08-25T13:41:35Z</dcterms:created>
  <dcterms:modified xsi:type="dcterms:W3CDTF">2021-10-11T17:41:32Z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0x010100DEEA25CC0A0AC24199CDC46C25B8B0BC</vt:lpwstr>
  </property>
</Properties>
</file>