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7"/>
  </p:notesMasterIdLst>
  <p:sldIdLst>
    <p:sldId id="271" r:id="rId2"/>
    <p:sldId id="274" r:id="rId3"/>
    <p:sldId id="289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6" r:id="rId14"/>
    <p:sldId id="287" r:id="rId15"/>
    <p:sldId id="288" r:id="rId16"/>
  </p:sldIdLst>
  <p:sldSz cx="24387175" cy="13716000"/>
  <p:notesSz cx="13716000" cy="24387175"/>
  <p:embeddedFontLst>
    <p:embeddedFont>
      <p:font typeface="Montserrat SemiBold" panose="020B0604020202020204" charset="-52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ontserrat" panose="020B0604020202020204" charset="-52"/>
      <p:regular r:id="rId23"/>
      <p:bold r:id="rId24"/>
    </p:embeddedFont>
    <p:embeddedFont>
      <p:font typeface="Montserrat Black" panose="020B0604020202020204" charset="-52"/>
      <p:bold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0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6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 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4387048" cy="13716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Montserrat" panose="00000500000000000000" pitchFamily="2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ontserrat" panose="00000500000000000000" pitchFamily="2" charset="0"/>
              </a:defRPr>
            </a:lvl1pPr>
            <a:lvl2pPr>
              <a:defRPr b="0" i="0">
                <a:latin typeface="Montserrat" panose="00000500000000000000" pitchFamily="2" charset="0"/>
              </a:defRPr>
            </a:lvl2pPr>
            <a:lvl3pPr>
              <a:defRPr b="0" i="0">
                <a:latin typeface="Montserrat" panose="00000500000000000000" pitchFamily="2" charset="0"/>
              </a:defRPr>
            </a:lvl3pPr>
            <a:lvl4pPr>
              <a:defRPr b="0" i="0">
                <a:latin typeface="Montserrat" panose="00000500000000000000" pitchFamily="2" charset="0"/>
              </a:defRPr>
            </a:lvl4pPr>
            <a:lvl5pPr>
              <a:defRPr b="0" i="0">
                <a:latin typeface="Montserrat" panose="00000500000000000000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anose="00000500000000000000" pitchFamily="2" charset="0"/>
              </a:defRPr>
            </a:lvl1pPr>
          </a:lstStyle>
          <a:p>
            <a:fld id="{D73FC8D7-BBCB-9245-8C78-FB3D52A5A148}" type="datetimeFigureOut">
              <a:rPr lang="ru-RU"/>
              <a:t>16.03.2026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anose="00000500000000000000" pitchFamily="2" charset="0"/>
              </a:defRPr>
            </a:lvl1pPr>
          </a:lstStyle>
          <a:p>
            <a:fld id="{C6D8EA5F-7C2F-ED4B-AC1B-99E9E0A51CCF}" type="slidenum">
              <a:rPr lang="ru-RU"/>
              <a:t>‹#›</a:t>
            </a:fld>
            <a:endParaRPr lang="ru-RU"/>
          </a:p>
        </p:txBody>
      </p:sp>
      <p:sp>
        <p:nvSpPr>
          <p:cNvPr id="8" name="Shape 0"/>
          <p:cNvSpPr/>
          <p:nvPr userDrawn="1"/>
        </p:nvSpPr>
        <p:spPr>
          <a:xfrm>
            <a:off x="8511006" y="12499169"/>
            <a:ext cx="7365050" cy="1525496"/>
          </a:xfrm>
          <a:prstGeom prst="rect">
            <a:avLst/>
          </a:prstGeom>
          <a:solidFill>
            <a:srgbClr val="EC6A66">
              <a:alpha val="100000"/>
            </a:srgbClr>
          </a:solidFill>
        </p:spPr>
      </p:sp>
      <p:sp>
        <p:nvSpPr>
          <p:cNvPr id="9" name="Text 1"/>
          <p:cNvSpPr/>
          <p:nvPr userDrawn="1"/>
        </p:nvSpPr>
        <p:spPr>
          <a:xfrm>
            <a:off x="8727440" y="12886055"/>
            <a:ext cx="6956425" cy="6559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0" i="0" kern="0" spc="190" dirty="0">
                <a:solidFill>
                  <a:srgbClr val="FFFFFF">
                    <a:alpha val="100000"/>
                  </a:srgbClr>
                </a:solidFill>
                <a:latin typeface="Montserrat" panose="00000500000000000000" pitchFamily="2" charset="0"/>
                <a:ea typeface="Moskvich Sans Bold" pitchFamily="34" charset="-122"/>
                <a:cs typeface="Moskvich Sans Bold" pitchFamily="34" charset="-120"/>
              </a:rPr>
              <a:t>РАЙОН </a:t>
            </a:r>
            <a:r>
              <a:rPr lang="ru-RU" altLang="en-US" sz="3000" b="0" i="0" kern="0" spc="190" dirty="0">
                <a:solidFill>
                  <a:srgbClr val="FFFFFF">
                    <a:alpha val="100000"/>
                  </a:srgbClr>
                </a:solidFill>
                <a:latin typeface="Montserrat" panose="00000500000000000000" pitchFamily="2" charset="0"/>
                <a:ea typeface="Moskvich Sans Bold" pitchFamily="34" charset="-122"/>
                <a:cs typeface="Moskvich Sans Bold" pitchFamily="34" charset="-120"/>
              </a:rPr>
              <a:t>Восточное Измайлово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Montserrat" panose="00000500000000000000" pitchFamily="2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ontserrat" panose="00000500000000000000" pitchFamily="2" charset="0"/>
              </a:defRPr>
            </a:lvl1pPr>
            <a:lvl2pPr>
              <a:defRPr b="0" i="0">
                <a:latin typeface="Montserrat" panose="00000500000000000000" pitchFamily="2" charset="0"/>
              </a:defRPr>
            </a:lvl2pPr>
            <a:lvl3pPr>
              <a:defRPr b="0" i="0">
                <a:latin typeface="Montserrat" panose="00000500000000000000" pitchFamily="2" charset="0"/>
              </a:defRPr>
            </a:lvl3pPr>
            <a:lvl4pPr>
              <a:defRPr b="0" i="0">
                <a:latin typeface="Montserrat" panose="00000500000000000000" pitchFamily="2" charset="0"/>
              </a:defRPr>
            </a:lvl4pPr>
            <a:lvl5pPr>
              <a:defRPr b="0" i="0">
                <a:latin typeface="Montserrat" panose="00000500000000000000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anose="00000500000000000000" pitchFamily="2" charset="0"/>
              </a:defRPr>
            </a:lvl1pPr>
          </a:lstStyle>
          <a:p>
            <a:fld id="{D73FC8D7-BBCB-9245-8C78-FB3D52A5A148}" type="datetimeFigureOut">
              <a:rPr lang="ru-RU"/>
              <a:t>16.03.2026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anose="00000500000000000000" pitchFamily="2" charset="0"/>
              </a:defRPr>
            </a:lvl1pPr>
          </a:lstStyle>
          <a:p>
            <a:fld id="{C6D8EA5F-7C2F-ED4B-AC1B-99E9E0A51CC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4375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4375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798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D73FC8D7-BBCB-9245-8C78-FB3D52A5A148}" type="datetimeFigureOut">
              <a:rPr lang="ru-RU"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078788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222788" y="12712700"/>
            <a:ext cx="548798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C6D8EA5F-7C2F-ED4B-AC1B-99E9E0A51CCF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ontserrat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/>
          <p:nvPr/>
        </p:nvSpPr>
        <p:spPr>
          <a:xfrm>
            <a:off x="1507321" y="10347672"/>
            <a:ext cx="9217979" cy="2303980"/>
          </a:xfrm>
          <a:prstGeom prst="roundRect">
            <a:avLst>
              <a:gd name="adj" fmla="val 55166"/>
            </a:avLst>
          </a:prstGeom>
          <a:solidFill>
            <a:srgbClr val="FFFFFF">
              <a:alpha val="100000"/>
            </a:srgbClr>
          </a:solidFill>
        </p:spPr>
      </p:sp>
      <p:sp>
        <p:nvSpPr>
          <p:cNvPr id="5" name="Text 4"/>
          <p:cNvSpPr/>
          <p:nvPr/>
        </p:nvSpPr>
        <p:spPr>
          <a:xfrm>
            <a:off x="3800007" y="11067864"/>
            <a:ext cx="6466839" cy="5525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2855" b="1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Степанова Ольга Анатольевна</a:t>
            </a:r>
          </a:p>
        </p:txBody>
      </p:sp>
      <p:sp>
        <p:nvSpPr>
          <p:cNvPr id="6" name="Text 5"/>
          <p:cNvSpPr/>
          <p:nvPr/>
        </p:nvSpPr>
        <p:spPr>
          <a:xfrm>
            <a:off x="3800008" y="11499664"/>
            <a:ext cx="6280164" cy="5525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2800" dirty="0">
                <a:solidFill>
                  <a:srgbClr val="4A4643">
                    <a:alpha val="100000"/>
                  </a:srgbClr>
                </a:solidFill>
                <a:latin typeface="Montserrat" panose="00000500000000000000" pitchFamily="2" charset="0"/>
                <a:ea typeface="Golos Text Bold" pitchFamily="34" charset="-122"/>
                <a:cs typeface="Golos Text Bold" pitchFamily="34" charset="-120"/>
              </a:rPr>
              <a:t>Начальник управления</a:t>
            </a:r>
            <a:endParaRPr lang="en-US" sz="2800" dirty="0"/>
          </a:p>
        </p:txBody>
      </p:sp>
      <p:sp>
        <p:nvSpPr>
          <p:cNvPr id="7" name="Shape 0"/>
          <p:cNvSpPr/>
          <p:nvPr/>
        </p:nvSpPr>
        <p:spPr>
          <a:xfrm>
            <a:off x="20601975" y="1460153"/>
            <a:ext cx="2286286" cy="863600"/>
          </a:xfrm>
          <a:prstGeom prst="rect">
            <a:avLst/>
          </a:prstGeom>
          <a:solidFill>
            <a:srgbClr val="EC6A66">
              <a:alpha val="100000"/>
            </a:srgbClr>
          </a:solidFill>
        </p:spPr>
      </p:sp>
      <p:sp>
        <p:nvSpPr>
          <p:cNvPr id="8" name="Text 1"/>
          <p:cNvSpPr/>
          <p:nvPr/>
        </p:nvSpPr>
        <p:spPr>
          <a:xfrm>
            <a:off x="21053058" y="1576314"/>
            <a:ext cx="1453142" cy="85606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kern="0" spc="246" dirty="0">
                <a:solidFill>
                  <a:srgbClr val="FFFFFF">
                    <a:alpha val="100000"/>
                  </a:srgbClr>
                </a:solidFill>
                <a:latin typeface="Montserrat Black" panose="00000A00000000000000" pitchFamily="2" charset="0"/>
                <a:ea typeface="Moskvich Sans Bold" pitchFamily="34" charset="-122"/>
                <a:cs typeface="Moskvich Sans Bold" pitchFamily="34" charset="-120"/>
              </a:rPr>
              <a:t>2026</a:t>
            </a:r>
            <a:endParaRPr lang="en-US" sz="40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l="18725" t="6436" r="13944" b="26233"/>
          <a:stretch>
            <a:fillRect/>
          </a:stretch>
        </p:blipFill>
        <p:spPr>
          <a:xfrm>
            <a:off x="1780679" y="10559951"/>
            <a:ext cx="1879426" cy="187942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17" name="Shape 2"/>
          <p:cNvSpPr/>
          <p:nvPr/>
        </p:nvSpPr>
        <p:spPr>
          <a:xfrm>
            <a:off x="11543950" y="10347672"/>
            <a:ext cx="9217979" cy="2303980"/>
          </a:xfrm>
          <a:prstGeom prst="roundRect">
            <a:avLst>
              <a:gd name="adj" fmla="val 55166"/>
            </a:avLst>
          </a:prstGeom>
          <a:solidFill>
            <a:srgbClr val="FFFFFF">
              <a:alpha val="100000"/>
            </a:srgbClr>
          </a:solidFill>
        </p:spPr>
      </p:sp>
      <p:sp>
        <p:nvSpPr>
          <p:cNvPr id="18" name="Text 4"/>
          <p:cNvSpPr/>
          <p:nvPr/>
        </p:nvSpPr>
        <p:spPr>
          <a:xfrm>
            <a:off x="13836636" y="10884989"/>
            <a:ext cx="6466839" cy="5525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2855" b="1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Абакумов Василий Иванович</a:t>
            </a:r>
          </a:p>
        </p:txBody>
      </p:sp>
      <p:sp>
        <p:nvSpPr>
          <p:cNvPr id="19" name="Text 5"/>
          <p:cNvSpPr/>
          <p:nvPr/>
        </p:nvSpPr>
        <p:spPr>
          <a:xfrm>
            <a:off x="13836637" y="11316789"/>
            <a:ext cx="6280164" cy="5525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4A4643">
                    <a:alpha val="100000"/>
                  </a:srgbClr>
                </a:solidFill>
                <a:latin typeface="Montserrat" panose="00000500000000000000" pitchFamily="2" charset="0"/>
                <a:ea typeface="Golos Text Bold" pitchFamily="34" charset="-122"/>
                <a:cs typeface="Golos Text Bold" pitchFamily="34" charset="-120"/>
              </a:rPr>
              <a:t>Руководитель социальной службы</a:t>
            </a:r>
            <a:endParaRPr lang="en-US" sz="28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/>
          <a:srcRect l="18725" t="6436" r="13944" b="26233"/>
          <a:stretch>
            <a:fillRect/>
          </a:stretch>
        </p:blipFill>
        <p:spPr>
          <a:xfrm>
            <a:off x="11817308" y="10559951"/>
            <a:ext cx="1879426" cy="187942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  <p:pic>
        <p:nvPicPr>
          <p:cNvPr id="5" name="Image 11" descr="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135" y="7482148"/>
            <a:ext cx="921361" cy="921246"/>
          </a:xfrm>
          <a:prstGeom prst="rect">
            <a:avLst/>
          </a:prstGeom>
        </p:spPr>
      </p:pic>
      <p:sp>
        <p:nvSpPr>
          <p:cNvPr id="6" name="Text 22"/>
          <p:cNvSpPr/>
          <p:nvPr/>
        </p:nvSpPr>
        <p:spPr>
          <a:xfrm>
            <a:off x="11426991" y="7110927"/>
            <a:ext cx="2547010" cy="14925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altLang="en-US" sz="7660" b="1" kern="0" spc="38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cs typeface="Golos Text Bold" pitchFamily="34" charset="-120"/>
              </a:rPr>
              <a:t>38</a:t>
            </a:r>
          </a:p>
        </p:txBody>
      </p:sp>
      <p:sp>
        <p:nvSpPr>
          <p:cNvPr id="7" name="Text 23"/>
          <p:cNvSpPr/>
          <p:nvPr/>
        </p:nvSpPr>
        <p:spPr>
          <a:xfrm>
            <a:off x="11519889" y="8279333"/>
            <a:ext cx="3278004" cy="63371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70" kern="0" spc="163" dirty="0">
                <a:solidFill>
                  <a:srgbClr val="504D4A">
                    <a:alpha val="100000"/>
                  </a:srgbClr>
                </a:solidFill>
                <a:latin typeface="Montserrat" panose="00000500000000000000" pitchFamily="2" charset="0"/>
                <a:ea typeface="Golos Text Regular" pitchFamily="34" charset="-122"/>
                <a:cs typeface="Golos Text Regular" pitchFamily="34" charset="-120"/>
              </a:rPr>
              <a:t>Работников</a:t>
            </a:r>
            <a:endParaRPr lang="en-US" sz="3270" dirty="0">
              <a:latin typeface="Montserrat" panose="00000500000000000000" pitchFamily="2" charset="0"/>
            </a:endParaRPr>
          </a:p>
        </p:txBody>
      </p:sp>
      <p:pic>
        <p:nvPicPr>
          <p:cNvPr id="8" name="Image 13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300342" y="9841508"/>
            <a:ext cx="691046" cy="767730"/>
          </a:xfrm>
          <a:prstGeom prst="rect">
            <a:avLst/>
          </a:prstGeom>
        </p:spPr>
      </p:pic>
      <p:sp>
        <p:nvSpPr>
          <p:cNvPr id="9" name="Text 27"/>
          <p:cNvSpPr/>
          <p:nvPr/>
        </p:nvSpPr>
        <p:spPr>
          <a:xfrm>
            <a:off x="11426825" y="9393555"/>
            <a:ext cx="4155440" cy="149288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altLang="en-US" sz="7660" b="1" kern="0" spc="38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49лет</a:t>
            </a:r>
          </a:p>
        </p:txBody>
      </p:sp>
      <p:sp>
        <p:nvSpPr>
          <p:cNvPr id="10" name="Text 28"/>
          <p:cNvSpPr/>
          <p:nvPr/>
        </p:nvSpPr>
        <p:spPr>
          <a:xfrm>
            <a:off x="11519938" y="10561923"/>
            <a:ext cx="4698629" cy="63371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70" kern="0" spc="163" dirty="0">
                <a:solidFill>
                  <a:srgbClr val="504D4A">
                    <a:alpha val="100000"/>
                  </a:srgbClr>
                </a:solidFill>
                <a:latin typeface="Montserrat" panose="00000500000000000000" pitchFamily="2" charset="0"/>
                <a:ea typeface="Golos Text Regular" pitchFamily="34" charset="-122"/>
                <a:cs typeface="Golos Text Regular" pitchFamily="34" charset="-120"/>
              </a:rPr>
              <a:t>Средний возраст</a:t>
            </a:r>
            <a:endParaRPr lang="en-US" sz="3270" dirty="0">
              <a:latin typeface="Montserrat" panose="00000500000000000000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  <p:sp>
        <p:nvSpPr>
          <p:cNvPr id="2" name="Text 24"/>
          <p:cNvSpPr/>
          <p:nvPr/>
        </p:nvSpPr>
        <p:spPr>
          <a:xfrm>
            <a:off x="7621365" y="2507221"/>
            <a:ext cx="5912248" cy="1947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10010" b="1" kern="0" spc="500" dirty="0" smtClean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</a:rPr>
              <a:t>687</a:t>
            </a:r>
          </a:p>
        </p:txBody>
      </p:sp>
      <p:sp>
        <p:nvSpPr>
          <p:cNvPr id="12" name="Text 28"/>
          <p:cNvSpPr/>
          <p:nvPr/>
        </p:nvSpPr>
        <p:spPr>
          <a:xfrm>
            <a:off x="7914500" y="5028171"/>
            <a:ext cx="3216596" cy="13131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6720" b="1" kern="0" spc="336" dirty="0" smtClean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</a:rPr>
              <a:t>7</a:t>
            </a:r>
            <a:r>
              <a:rPr lang="en-US" sz="6720" b="1" kern="0" spc="336" dirty="0" smtClean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</a:rPr>
              <a:t>7</a:t>
            </a:r>
            <a:r>
              <a:rPr lang="ru-RU" sz="6720" b="1" kern="0" spc="336" dirty="0" smtClean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</a:rPr>
              <a:t> лет</a:t>
            </a:r>
            <a:endParaRPr lang="en-US" sz="6720" dirty="0"/>
          </a:p>
        </p:txBody>
      </p:sp>
      <p:sp>
        <p:nvSpPr>
          <p:cNvPr id="14" name="Text 31"/>
          <p:cNvSpPr/>
          <p:nvPr/>
        </p:nvSpPr>
        <p:spPr>
          <a:xfrm>
            <a:off x="7914500" y="6914170"/>
            <a:ext cx="3216596" cy="13131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6720" b="1" kern="0" spc="336" dirty="0" smtClean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</a:rPr>
              <a:t>87%</a:t>
            </a:r>
            <a:endParaRPr lang="en-US" sz="6720" dirty="0"/>
          </a:p>
        </p:txBody>
      </p:sp>
      <p:sp>
        <p:nvSpPr>
          <p:cNvPr id="16" name="Text 34"/>
          <p:cNvSpPr/>
          <p:nvPr/>
        </p:nvSpPr>
        <p:spPr>
          <a:xfrm>
            <a:off x="7914500" y="8463570"/>
            <a:ext cx="5619113" cy="13131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720" b="1" kern="0" spc="336" dirty="0" smtClean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</a:rPr>
              <a:t>~</a:t>
            </a:r>
            <a:r>
              <a:rPr lang="ru-RU" sz="6720" b="1" kern="0" spc="336" dirty="0" smtClean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</a:rPr>
              <a:t>120 часов</a:t>
            </a:r>
            <a:endParaRPr lang="en-US" sz="6720" dirty="0"/>
          </a:p>
        </p:txBody>
      </p:sp>
      <p:sp>
        <p:nvSpPr>
          <p:cNvPr id="18" name="Text 37"/>
          <p:cNvSpPr/>
          <p:nvPr/>
        </p:nvSpPr>
        <p:spPr>
          <a:xfrm>
            <a:off x="7914500" y="10425720"/>
            <a:ext cx="5176660" cy="111824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5715" b="1" kern="0" spc="286" dirty="0" smtClean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</a:rPr>
              <a:t>10,7 часов</a:t>
            </a:r>
            <a:endParaRPr lang="en-US" sz="57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  <p:sp>
        <p:nvSpPr>
          <p:cNvPr id="5" name="Text 11"/>
          <p:cNvSpPr/>
          <p:nvPr/>
        </p:nvSpPr>
        <p:spPr>
          <a:xfrm>
            <a:off x="18569471" y="5777440"/>
            <a:ext cx="4112822" cy="15088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7740" b="1" kern="0" spc="387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648</a:t>
            </a:r>
          </a:p>
        </p:txBody>
      </p:sp>
      <p:sp>
        <p:nvSpPr>
          <p:cNvPr id="6" name="Text 12"/>
          <p:cNvSpPr/>
          <p:nvPr/>
        </p:nvSpPr>
        <p:spPr>
          <a:xfrm>
            <a:off x="19922190" y="7028483"/>
            <a:ext cx="1159713" cy="37216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90" kern="0" spc="95" dirty="0">
                <a:solidFill>
                  <a:srgbClr val="5B5B5B">
                    <a:alpha val="100000"/>
                  </a:srgbClr>
                </a:solidFill>
                <a:latin typeface="Montserrat" panose="00000500000000000000" pitchFamily="2" charset="0"/>
                <a:ea typeface="Golos Text Regular" pitchFamily="34" charset="-122"/>
                <a:cs typeface="Golos Text Regular" pitchFamily="34" charset="-120"/>
              </a:rPr>
              <a:t>Человек</a:t>
            </a:r>
            <a:endParaRPr lang="en-US" sz="1890" dirty="0"/>
          </a:p>
        </p:txBody>
      </p:sp>
      <p:sp>
        <p:nvSpPr>
          <p:cNvPr id="7" name="Text 19"/>
          <p:cNvSpPr/>
          <p:nvPr/>
        </p:nvSpPr>
        <p:spPr>
          <a:xfrm>
            <a:off x="18402322" y="7773243"/>
            <a:ext cx="4112822" cy="15088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7740" b="1" kern="0" spc="387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640</a:t>
            </a:r>
          </a:p>
        </p:txBody>
      </p:sp>
      <p:sp>
        <p:nvSpPr>
          <p:cNvPr id="8" name="Text 20"/>
          <p:cNvSpPr/>
          <p:nvPr/>
        </p:nvSpPr>
        <p:spPr>
          <a:xfrm>
            <a:off x="19918916" y="9024293"/>
            <a:ext cx="1159713" cy="37216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90" kern="0" spc="95" dirty="0">
                <a:solidFill>
                  <a:srgbClr val="5B5B5B">
                    <a:alpha val="100000"/>
                  </a:srgbClr>
                </a:solidFill>
                <a:latin typeface="Montserrat" panose="00000500000000000000" pitchFamily="2" charset="0"/>
                <a:ea typeface="Golos Text Regular" pitchFamily="34" charset="-122"/>
                <a:cs typeface="Golos Text Regular" pitchFamily="34" charset="-120"/>
              </a:rPr>
              <a:t>Человек</a:t>
            </a:r>
            <a:endParaRPr lang="en-US" sz="1890" dirty="0"/>
          </a:p>
        </p:txBody>
      </p:sp>
      <p:sp>
        <p:nvSpPr>
          <p:cNvPr id="9" name="Text 27"/>
          <p:cNvSpPr/>
          <p:nvPr/>
        </p:nvSpPr>
        <p:spPr>
          <a:xfrm>
            <a:off x="18405597" y="9769053"/>
            <a:ext cx="4112822" cy="15088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7740" b="1" kern="0" spc="387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8</a:t>
            </a:r>
          </a:p>
        </p:txBody>
      </p:sp>
      <p:sp>
        <p:nvSpPr>
          <p:cNvPr id="10" name="Text 28"/>
          <p:cNvSpPr/>
          <p:nvPr/>
        </p:nvSpPr>
        <p:spPr>
          <a:xfrm>
            <a:off x="19922190" y="11020103"/>
            <a:ext cx="1159713" cy="37216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90" kern="0" spc="95" dirty="0">
                <a:solidFill>
                  <a:srgbClr val="5B5B5B">
                    <a:alpha val="100000"/>
                  </a:srgbClr>
                </a:solidFill>
                <a:latin typeface="Montserrat" panose="00000500000000000000" pitchFamily="2" charset="0"/>
                <a:ea typeface="Golos Text Regular" pitchFamily="34" charset="-122"/>
                <a:cs typeface="Golos Text Regular" pitchFamily="34" charset="-120"/>
              </a:rPr>
              <a:t>Человек</a:t>
            </a:r>
            <a:endParaRPr lang="en-US" sz="18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" y="-119380"/>
            <a:ext cx="24384000" cy="13716000"/>
          </a:xfrm>
          <a:prstGeom prst="rect">
            <a:avLst/>
          </a:prstGeom>
        </p:spPr>
      </p:pic>
      <p:sp>
        <p:nvSpPr>
          <p:cNvPr id="24" name="Text 46"/>
          <p:cNvSpPr/>
          <p:nvPr/>
        </p:nvSpPr>
        <p:spPr>
          <a:xfrm>
            <a:off x="14567381" y="3642816"/>
            <a:ext cx="1572287" cy="9243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4735" b="1" kern="0" spc="237" dirty="0">
                <a:solidFill>
                  <a:srgbClr val="504D4A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648</a:t>
            </a:r>
          </a:p>
        </p:txBody>
      </p:sp>
      <p:sp>
        <p:nvSpPr>
          <p:cNvPr id="25" name="Text 52"/>
          <p:cNvSpPr/>
          <p:nvPr/>
        </p:nvSpPr>
        <p:spPr>
          <a:xfrm>
            <a:off x="18135039" y="4611142"/>
            <a:ext cx="1439834" cy="8427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4310" b="1" kern="0" spc="215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212</a:t>
            </a:r>
          </a:p>
        </p:txBody>
      </p:sp>
      <p:sp>
        <p:nvSpPr>
          <p:cNvPr id="26" name="Text 55"/>
          <p:cNvSpPr/>
          <p:nvPr/>
        </p:nvSpPr>
        <p:spPr>
          <a:xfrm>
            <a:off x="18135039" y="5656052"/>
            <a:ext cx="1439834" cy="8427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4310" b="1" kern="0" spc="215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208</a:t>
            </a:r>
          </a:p>
        </p:txBody>
      </p:sp>
      <p:sp>
        <p:nvSpPr>
          <p:cNvPr id="27" name="Text 58"/>
          <p:cNvSpPr/>
          <p:nvPr/>
        </p:nvSpPr>
        <p:spPr>
          <a:xfrm>
            <a:off x="18135039" y="6700962"/>
            <a:ext cx="1439834" cy="8427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4310" b="1" kern="0" spc="215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101</a:t>
            </a:r>
          </a:p>
        </p:txBody>
      </p:sp>
      <p:sp>
        <p:nvSpPr>
          <p:cNvPr id="28" name="Text 61"/>
          <p:cNvSpPr/>
          <p:nvPr/>
        </p:nvSpPr>
        <p:spPr>
          <a:xfrm>
            <a:off x="18135039" y="7745871"/>
            <a:ext cx="1439834" cy="8427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4310" b="1" kern="0" spc="215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71</a:t>
            </a:r>
          </a:p>
        </p:txBody>
      </p:sp>
      <p:sp>
        <p:nvSpPr>
          <p:cNvPr id="29" name="Text 64"/>
          <p:cNvSpPr/>
          <p:nvPr/>
        </p:nvSpPr>
        <p:spPr>
          <a:xfrm>
            <a:off x="18135039" y="8790781"/>
            <a:ext cx="1439834" cy="8427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4310" b="1" kern="0" spc="215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56</a:t>
            </a:r>
          </a:p>
        </p:txBody>
      </p:sp>
      <p:sp>
        <p:nvSpPr>
          <p:cNvPr id="30" name="Text 74"/>
          <p:cNvSpPr/>
          <p:nvPr/>
        </p:nvSpPr>
        <p:spPr>
          <a:xfrm>
            <a:off x="14327381" y="10812152"/>
            <a:ext cx="1177696" cy="9743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5015" b="1" kern="0" spc="251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1</a:t>
            </a:r>
          </a:p>
        </p:txBody>
      </p:sp>
      <p:sp>
        <p:nvSpPr>
          <p:cNvPr id="31" name="Text 76"/>
          <p:cNvSpPr/>
          <p:nvPr/>
        </p:nvSpPr>
        <p:spPr>
          <a:xfrm>
            <a:off x="16201014" y="10812152"/>
            <a:ext cx="1673057" cy="9743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5015" b="1" kern="0" spc="251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3</a:t>
            </a:r>
          </a:p>
        </p:txBody>
      </p:sp>
      <p:sp>
        <p:nvSpPr>
          <p:cNvPr id="32" name="Text 78"/>
          <p:cNvSpPr/>
          <p:nvPr/>
        </p:nvSpPr>
        <p:spPr>
          <a:xfrm>
            <a:off x="18074696" y="10812152"/>
            <a:ext cx="2168419" cy="9743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5015" b="1" kern="0" spc="251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  <p:sp>
        <p:nvSpPr>
          <p:cNvPr id="27" name="Text 58"/>
          <p:cNvSpPr/>
          <p:nvPr/>
        </p:nvSpPr>
        <p:spPr>
          <a:xfrm>
            <a:off x="18135039" y="6700962"/>
            <a:ext cx="1439834" cy="8427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310" b="1" kern="0" spc="215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ХХХ</a:t>
            </a:r>
            <a:endParaRPr lang="en-US" sz="4310" dirty="0"/>
          </a:p>
        </p:txBody>
      </p:sp>
      <p:sp>
        <p:nvSpPr>
          <p:cNvPr id="2" name="Text 40"/>
          <p:cNvSpPr/>
          <p:nvPr/>
        </p:nvSpPr>
        <p:spPr>
          <a:xfrm>
            <a:off x="16946250" y="5107508"/>
            <a:ext cx="3099783" cy="181669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9315" b="1" kern="0" spc="466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8</a:t>
            </a:r>
          </a:p>
        </p:txBody>
      </p:sp>
      <p:sp>
        <p:nvSpPr>
          <p:cNvPr id="3" name="Text 46"/>
          <p:cNvSpPr/>
          <p:nvPr/>
        </p:nvSpPr>
        <p:spPr>
          <a:xfrm>
            <a:off x="15195167" y="7636098"/>
            <a:ext cx="2009200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0</a:t>
            </a:r>
          </a:p>
        </p:txBody>
      </p:sp>
      <p:sp>
        <p:nvSpPr>
          <p:cNvPr id="5" name="Text 49"/>
          <p:cNvSpPr/>
          <p:nvPr/>
        </p:nvSpPr>
        <p:spPr>
          <a:xfrm>
            <a:off x="15195167" y="8607747"/>
            <a:ext cx="2009200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0</a:t>
            </a:r>
          </a:p>
        </p:txBody>
      </p:sp>
      <p:sp>
        <p:nvSpPr>
          <p:cNvPr id="6" name="Text 52"/>
          <p:cNvSpPr/>
          <p:nvPr/>
        </p:nvSpPr>
        <p:spPr>
          <a:xfrm>
            <a:off x="15195167" y="9579384"/>
            <a:ext cx="2009200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0</a:t>
            </a:r>
          </a:p>
        </p:txBody>
      </p:sp>
      <p:sp>
        <p:nvSpPr>
          <p:cNvPr id="7" name="Text 55"/>
          <p:cNvSpPr/>
          <p:nvPr/>
        </p:nvSpPr>
        <p:spPr>
          <a:xfrm>
            <a:off x="15195167" y="10551033"/>
            <a:ext cx="2009200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2</a:t>
            </a:r>
          </a:p>
        </p:txBody>
      </p:sp>
      <p:sp>
        <p:nvSpPr>
          <p:cNvPr id="8" name="Text 59"/>
          <p:cNvSpPr/>
          <p:nvPr/>
        </p:nvSpPr>
        <p:spPr>
          <a:xfrm>
            <a:off x="20263448" y="7636098"/>
            <a:ext cx="2138668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1</a:t>
            </a:r>
          </a:p>
        </p:txBody>
      </p:sp>
      <p:sp>
        <p:nvSpPr>
          <p:cNvPr id="9" name="Text 62"/>
          <p:cNvSpPr/>
          <p:nvPr/>
        </p:nvSpPr>
        <p:spPr>
          <a:xfrm>
            <a:off x="20263448" y="8574336"/>
            <a:ext cx="2138668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2</a:t>
            </a:r>
          </a:p>
        </p:txBody>
      </p:sp>
      <p:sp>
        <p:nvSpPr>
          <p:cNvPr id="10" name="Text 65"/>
          <p:cNvSpPr/>
          <p:nvPr/>
        </p:nvSpPr>
        <p:spPr>
          <a:xfrm>
            <a:off x="20263448" y="9512573"/>
            <a:ext cx="2334693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  <p:sp>
        <p:nvSpPr>
          <p:cNvPr id="27" name="Text 58"/>
          <p:cNvSpPr/>
          <p:nvPr/>
        </p:nvSpPr>
        <p:spPr>
          <a:xfrm>
            <a:off x="18135039" y="6700962"/>
            <a:ext cx="1439834" cy="8427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310" b="1" kern="0" spc="215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ХХХ</a:t>
            </a:r>
            <a:endParaRPr lang="en-US" sz="4310" dirty="0"/>
          </a:p>
        </p:txBody>
      </p:sp>
      <p:sp>
        <p:nvSpPr>
          <p:cNvPr id="2" name="Text 40"/>
          <p:cNvSpPr/>
          <p:nvPr/>
        </p:nvSpPr>
        <p:spPr>
          <a:xfrm>
            <a:off x="16946250" y="5107508"/>
            <a:ext cx="3099783" cy="181669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9315" b="1" kern="0" spc="466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640</a:t>
            </a:r>
          </a:p>
        </p:txBody>
      </p:sp>
      <p:sp>
        <p:nvSpPr>
          <p:cNvPr id="3" name="Text 46"/>
          <p:cNvSpPr/>
          <p:nvPr/>
        </p:nvSpPr>
        <p:spPr>
          <a:xfrm>
            <a:off x="15195167" y="7636098"/>
            <a:ext cx="2009200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0</a:t>
            </a:r>
          </a:p>
        </p:txBody>
      </p:sp>
      <p:sp>
        <p:nvSpPr>
          <p:cNvPr id="5" name="Text 49"/>
          <p:cNvSpPr/>
          <p:nvPr/>
        </p:nvSpPr>
        <p:spPr>
          <a:xfrm>
            <a:off x="15195167" y="8607747"/>
            <a:ext cx="2009200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8</a:t>
            </a:r>
          </a:p>
        </p:txBody>
      </p:sp>
      <p:sp>
        <p:nvSpPr>
          <p:cNvPr id="6" name="Text 52"/>
          <p:cNvSpPr/>
          <p:nvPr/>
        </p:nvSpPr>
        <p:spPr>
          <a:xfrm>
            <a:off x="15195167" y="9579384"/>
            <a:ext cx="2009200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75</a:t>
            </a:r>
          </a:p>
        </p:txBody>
      </p:sp>
      <p:sp>
        <p:nvSpPr>
          <p:cNvPr id="7" name="Text 55"/>
          <p:cNvSpPr/>
          <p:nvPr/>
        </p:nvSpPr>
        <p:spPr>
          <a:xfrm>
            <a:off x="15195167" y="10551033"/>
            <a:ext cx="2009200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26</a:t>
            </a:r>
          </a:p>
        </p:txBody>
      </p:sp>
      <p:sp>
        <p:nvSpPr>
          <p:cNvPr id="8" name="Text 59"/>
          <p:cNvSpPr/>
          <p:nvPr/>
        </p:nvSpPr>
        <p:spPr>
          <a:xfrm>
            <a:off x="20263448" y="7636098"/>
            <a:ext cx="2138668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201</a:t>
            </a:r>
          </a:p>
        </p:txBody>
      </p:sp>
      <p:sp>
        <p:nvSpPr>
          <p:cNvPr id="9" name="Text 62"/>
          <p:cNvSpPr/>
          <p:nvPr/>
        </p:nvSpPr>
        <p:spPr>
          <a:xfrm>
            <a:off x="20263448" y="8574336"/>
            <a:ext cx="2138668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258</a:t>
            </a:r>
          </a:p>
        </p:txBody>
      </p:sp>
      <p:sp>
        <p:nvSpPr>
          <p:cNvPr id="10" name="Text 65"/>
          <p:cNvSpPr/>
          <p:nvPr/>
        </p:nvSpPr>
        <p:spPr>
          <a:xfrm>
            <a:off x="20263448" y="9512573"/>
            <a:ext cx="2334693" cy="11834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altLang="en-US" sz="6055" b="1" kern="0" spc="30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72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  <p:sp>
        <p:nvSpPr>
          <p:cNvPr id="11" name="Text 33"/>
          <p:cNvSpPr/>
          <p:nvPr/>
        </p:nvSpPr>
        <p:spPr>
          <a:xfrm>
            <a:off x="14174989" y="4540957"/>
            <a:ext cx="6366040" cy="18821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9660" b="1" kern="0" spc="48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78</a:t>
            </a:r>
            <a:r>
              <a:rPr lang="en-US" sz="9660" b="1" kern="0" spc="483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 чел.</a:t>
            </a:r>
            <a:endParaRPr lang="en-US" sz="9660" dirty="0"/>
          </a:p>
        </p:txBody>
      </p:sp>
      <p:sp>
        <p:nvSpPr>
          <p:cNvPr id="12" name="Text 38"/>
          <p:cNvSpPr/>
          <p:nvPr/>
        </p:nvSpPr>
        <p:spPr>
          <a:xfrm>
            <a:off x="13923669" y="6884826"/>
            <a:ext cx="3189126" cy="94082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4825" b="1" kern="0" spc="241" dirty="0">
                <a:solidFill>
                  <a:srgbClr val="504D4A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19</a:t>
            </a:r>
            <a:r>
              <a:rPr lang="en-US" sz="4825" b="1" kern="0" spc="241" dirty="0">
                <a:solidFill>
                  <a:srgbClr val="504D4A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 чел.</a:t>
            </a:r>
            <a:endParaRPr lang="en-US" sz="4825" dirty="0"/>
          </a:p>
        </p:txBody>
      </p:sp>
      <p:sp>
        <p:nvSpPr>
          <p:cNvPr id="13" name="Text 41"/>
          <p:cNvSpPr/>
          <p:nvPr/>
        </p:nvSpPr>
        <p:spPr>
          <a:xfrm>
            <a:off x="17912463" y="6882234"/>
            <a:ext cx="3189126" cy="94082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4825" b="1" kern="0" spc="241" dirty="0">
                <a:solidFill>
                  <a:srgbClr val="504D4A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14</a:t>
            </a:r>
            <a:r>
              <a:rPr lang="en-US" sz="4825" b="1" kern="0" spc="241" dirty="0">
                <a:solidFill>
                  <a:srgbClr val="504D4A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 чел.</a:t>
            </a:r>
            <a:endParaRPr lang="en-US" sz="4825" dirty="0"/>
          </a:p>
        </p:txBody>
      </p:sp>
      <p:sp>
        <p:nvSpPr>
          <p:cNvPr id="14" name="Text 45"/>
          <p:cNvSpPr/>
          <p:nvPr/>
        </p:nvSpPr>
        <p:spPr>
          <a:xfrm>
            <a:off x="14046715" y="8740056"/>
            <a:ext cx="3189126" cy="94082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4825" b="1" kern="0" spc="241" dirty="0">
                <a:solidFill>
                  <a:srgbClr val="504D4A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11</a:t>
            </a:r>
            <a:r>
              <a:rPr lang="en-US" sz="4825" b="1" kern="0" spc="241" dirty="0">
                <a:solidFill>
                  <a:srgbClr val="504D4A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 чел.</a:t>
            </a:r>
            <a:endParaRPr lang="en-US" sz="4825" dirty="0"/>
          </a:p>
        </p:txBody>
      </p:sp>
      <p:sp>
        <p:nvSpPr>
          <p:cNvPr id="15" name="Text 48"/>
          <p:cNvSpPr/>
          <p:nvPr/>
        </p:nvSpPr>
        <p:spPr>
          <a:xfrm>
            <a:off x="17743820" y="8737464"/>
            <a:ext cx="3189126" cy="94082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4825" b="1" kern="0" spc="241" dirty="0">
                <a:solidFill>
                  <a:srgbClr val="504D4A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12</a:t>
            </a:r>
            <a:r>
              <a:rPr lang="en-US" sz="4825" b="1" kern="0" spc="241" dirty="0">
                <a:solidFill>
                  <a:srgbClr val="504D4A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 чел.</a:t>
            </a:r>
            <a:endParaRPr lang="en-US" sz="4825" dirty="0"/>
          </a:p>
        </p:txBody>
      </p:sp>
      <p:sp>
        <p:nvSpPr>
          <p:cNvPr id="16" name="Text 51"/>
          <p:cNvSpPr/>
          <p:nvPr/>
        </p:nvSpPr>
        <p:spPr>
          <a:xfrm>
            <a:off x="15863124" y="10592693"/>
            <a:ext cx="3189126" cy="94082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4825" b="1" kern="0" spc="241" dirty="0">
                <a:solidFill>
                  <a:srgbClr val="504D4A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22</a:t>
            </a:r>
            <a:r>
              <a:rPr lang="en-US" sz="4825" b="1" kern="0" spc="241" dirty="0">
                <a:solidFill>
                  <a:srgbClr val="504D4A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 чел.</a:t>
            </a:r>
            <a:endParaRPr lang="en-US" sz="48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  <p:sp>
        <p:nvSpPr>
          <p:cNvPr id="3" name="Text 95"/>
          <p:cNvSpPr/>
          <p:nvPr/>
        </p:nvSpPr>
        <p:spPr>
          <a:xfrm>
            <a:off x="10569202" y="10290101"/>
            <a:ext cx="6524780" cy="19150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835" b="1" kern="0" spc="492" dirty="0">
                <a:solidFill>
                  <a:srgbClr val="504D4A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733</a:t>
            </a:r>
            <a:endParaRPr lang="en-US" sz="9835" dirty="0"/>
          </a:p>
        </p:txBody>
      </p:sp>
      <p:sp>
        <p:nvSpPr>
          <p:cNvPr id="4" name="Text 98"/>
          <p:cNvSpPr/>
          <p:nvPr/>
        </p:nvSpPr>
        <p:spPr>
          <a:xfrm>
            <a:off x="16042743" y="10290101"/>
            <a:ext cx="3274345" cy="19150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9835" b="1" kern="0" spc="492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6</a:t>
            </a:r>
          </a:p>
        </p:txBody>
      </p:sp>
      <p:sp>
        <p:nvSpPr>
          <p:cNvPr id="5" name="Text 101"/>
          <p:cNvSpPr/>
          <p:nvPr/>
        </p:nvSpPr>
        <p:spPr>
          <a:xfrm>
            <a:off x="19891076" y="10290101"/>
            <a:ext cx="3274345" cy="191503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altLang="en-US" sz="9835" b="1" kern="0" spc="492" dirty="0">
                <a:solidFill>
                  <a:srgbClr val="EC6A66">
                    <a:alpha val="100000"/>
                  </a:srgbClr>
                </a:solidFill>
                <a:latin typeface="Montserrat SemiBold" panose="00000700000000000000" pitchFamily="2" charset="0"/>
                <a:ea typeface="Golos Text Bold" pitchFamily="34" charset="-122"/>
                <a:cs typeface="Golos Text Bold" pitchFamily="34" charset="-120"/>
              </a:rPr>
              <a:t>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Произвольный</PresentationFormat>
  <Paragraphs>56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Montserrat SemiBold</vt:lpstr>
      <vt:lpstr>Moskvich Sans Bold</vt:lpstr>
      <vt:lpstr>Calibri</vt:lpstr>
      <vt:lpstr>Montserrat</vt:lpstr>
      <vt:lpstr>Golos Text Bold</vt:lpstr>
      <vt:lpstr>Montserrat Black</vt:lpstr>
      <vt:lpstr>Golos Text Regular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Пользователь Windows</cp:lastModifiedBy>
  <cp:revision>12</cp:revision>
  <dcterms:created xsi:type="dcterms:W3CDTF">2026-01-12T06:33:00Z</dcterms:created>
  <dcterms:modified xsi:type="dcterms:W3CDTF">2026-03-16T10:09:24Z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1ABB866D50A04E5CA32299EC54D2A58A_13</vt:lpwstr>
  </property>
  <property fmtid="{D5CDD505-2E9C-101B-9397-08002B2CF9AE}" pid="3" name="KSOProductBuildVer">
    <vt:lpwstr>1049-12.2.0.23196</vt:lpwstr>
  </property>
</Properties>
</file>