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8" r:id="rId2"/>
    <p:sldId id="342" r:id="rId3"/>
    <p:sldId id="374" r:id="rId4"/>
    <p:sldId id="285" r:id="rId5"/>
    <p:sldId id="356" r:id="rId6"/>
    <p:sldId id="367" r:id="rId7"/>
    <p:sldId id="354" r:id="rId8"/>
    <p:sldId id="366" r:id="rId9"/>
    <p:sldId id="357" r:id="rId10"/>
    <p:sldId id="364" r:id="rId11"/>
    <p:sldId id="368" r:id="rId12"/>
    <p:sldId id="371" r:id="rId13"/>
    <p:sldId id="372" r:id="rId14"/>
    <p:sldId id="365" r:id="rId15"/>
    <p:sldId id="360" r:id="rId16"/>
    <p:sldId id="361" r:id="rId17"/>
    <p:sldId id="330" r:id="rId18"/>
    <p:sldId id="331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2" autoAdjust="0"/>
    <p:restoredTop sz="97839" autoAdjust="0"/>
  </p:normalViewPr>
  <p:slideViewPr>
    <p:cSldViewPr snapToGrid="0">
      <p:cViewPr varScale="1">
        <p:scale>
          <a:sx n="110" d="100"/>
          <a:sy n="110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 ГБУ Жилищник "района Восточное Измайлово"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551-43BF-A687-AC4B76D922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51-43BF-A687-AC4B76D922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551-43BF-A687-AC4B76D922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51-43BF-A687-AC4B76D922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551-43BF-A687-AC4B76D922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51-43BF-A687-AC4B76D9220E}"/>
              </c:ext>
            </c:extLst>
          </c:dPt>
          <c:dLbls>
            <c:dLbl>
              <c:idx val="0"/>
              <c:layout>
                <c:manualLayout>
                  <c:x val="-7.4908699666024051E-2"/>
                  <c:y val="3.35672362492935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51-43BF-A687-AC4B76D9220E}"/>
                </c:ext>
              </c:extLst>
            </c:dLbl>
            <c:dLbl>
              <c:idx val="1"/>
              <c:layout>
                <c:manualLayout>
                  <c:x val="4.1865393492168529E-2"/>
                  <c:y val="-0.163333201060242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73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1-43BF-A687-AC4B76D9220E}"/>
                </c:ext>
              </c:extLst>
            </c:dLbl>
            <c:dLbl>
              <c:idx val="2"/>
              <c:layout>
                <c:manualLayout>
                  <c:x val="5.2121342503921482E-2"/>
                  <c:y val="-0.120172307746573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51-43BF-A687-AC4B76D9220E}"/>
                </c:ext>
              </c:extLst>
            </c:dLbl>
            <c:dLbl>
              <c:idx val="3"/>
              <c:layout>
                <c:manualLayout>
                  <c:x val="6.6709423176134194E-2"/>
                  <c:y val="9.93866937679533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51-43BF-A687-AC4B76D9220E}"/>
                </c:ext>
              </c:extLst>
            </c:dLbl>
            <c:dLbl>
              <c:idx val="4"/>
              <c:layout>
                <c:manualLayout>
                  <c:x val="5.5021440044112337E-2"/>
                  <c:y val="4.10487492476967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51-43BF-A687-AC4B76D9220E}"/>
                </c:ext>
              </c:extLst>
            </c:dLbl>
            <c:dLbl>
              <c:idx val="5"/>
              <c:layout>
                <c:manualLayout>
                  <c:x val="2.5392823798971068E-2"/>
                  <c:y val="5.2387492550452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51-43BF-A687-AC4B76D92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Санитарное содержание дворовых территорий и МКД</c:v>
                </c:pt>
                <c:pt idx="1">
                  <c:v>Рабочие по текущему ремонту общего имущества МКД</c:v>
                </c:pt>
                <c:pt idx="2">
                  <c:v>ОДХ и ОЗН</c:v>
                </c:pt>
                <c:pt idx="3">
                  <c:v>Гараж</c:v>
                </c:pt>
                <c:pt idx="4">
                  <c:v>Административно-управленческий персонал</c:v>
                </c:pt>
                <c:pt idx="5">
                  <c:v>Объединенная диспетчерская служба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299</c:v>
                </c:pt>
                <c:pt idx="1">
                  <c:v>92</c:v>
                </c:pt>
                <c:pt idx="2">
                  <c:v>26</c:v>
                </c:pt>
                <c:pt idx="3">
                  <c:v>105</c:v>
                </c:pt>
                <c:pt idx="4">
                  <c:v>70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3BF-A687-AC4B76D92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61CA9-3640-4FB0-9EC7-AA90AB665DC6}" type="doc">
      <dgm:prSet loTypeId="urn:microsoft.com/office/officeart/2008/layout/VerticalCurvedList" loCatId="list" qsTypeId="urn:microsoft.com/office/officeart/2005/8/quickstyle/3d5" qsCatId="3D" csTypeId="urn:microsoft.com/office/officeart/2005/8/colors/accent3_1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A8C12460-38AD-4DF5-B349-3A51BAC4DFAD}">
      <dgm:prSet phldrT="[Текст]" custT="1"/>
      <dgm:spPr/>
      <dgm:t>
        <a:bodyPr/>
        <a:lstStyle/>
        <a:p>
          <a:r>
            <a:rPr lang="ru-RU" sz="1600" dirty="0"/>
            <a:t>Наладка и ремонт инженерных систем </a:t>
          </a:r>
        </a:p>
      </dgm:t>
    </dgm:pt>
    <dgm:pt modelId="{CBCB98E2-C093-45AD-9B36-B12D1DF3FCA0}" type="parTrans" cxnId="{072DA10C-3939-44B7-967C-9682D37E4A45}">
      <dgm:prSet/>
      <dgm:spPr/>
      <dgm:t>
        <a:bodyPr/>
        <a:lstStyle/>
        <a:p>
          <a:endParaRPr lang="ru-RU"/>
        </a:p>
      </dgm:t>
    </dgm:pt>
    <dgm:pt modelId="{CCDF5ECA-8CC1-48DB-BAED-974B65FD7CF0}" type="sibTrans" cxnId="{072DA10C-3939-44B7-967C-9682D37E4A45}">
      <dgm:prSet/>
      <dgm:spPr/>
      <dgm:t>
        <a:bodyPr/>
        <a:lstStyle/>
        <a:p>
          <a:endParaRPr lang="ru-RU"/>
        </a:p>
      </dgm:t>
    </dgm:pt>
    <dgm:pt modelId="{E58259F8-B74D-4083-B959-6993A4A4FA7C}">
      <dgm:prSet phldrT="[Текст]" custT="1"/>
      <dgm:spPr/>
      <dgm:t>
        <a:bodyPr/>
        <a:lstStyle/>
        <a:p>
          <a:r>
            <a:rPr lang="ru-RU" sz="1600" dirty="0"/>
            <a:t>Промывка и гидравлическое испытание систем отопления и теплофикационного оборудования</a:t>
          </a:r>
        </a:p>
      </dgm:t>
    </dgm:pt>
    <dgm:pt modelId="{A7C44058-1B76-45FC-A7F4-9FF55780249E}" type="parTrans" cxnId="{86DE4BFE-EB53-4288-B818-E07DC5CA646F}">
      <dgm:prSet/>
      <dgm:spPr/>
      <dgm:t>
        <a:bodyPr/>
        <a:lstStyle/>
        <a:p>
          <a:endParaRPr lang="ru-RU"/>
        </a:p>
      </dgm:t>
    </dgm:pt>
    <dgm:pt modelId="{5D1E6862-01DA-49E6-851A-61282E20F282}" type="sibTrans" cxnId="{86DE4BFE-EB53-4288-B818-E07DC5CA646F}">
      <dgm:prSet/>
      <dgm:spPr/>
      <dgm:t>
        <a:bodyPr/>
        <a:lstStyle/>
        <a:p>
          <a:endParaRPr lang="ru-RU"/>
        </a:p>
      </dgm:t>
    </dgm:pt>
    <dgm:pt modelId="{44FB7CEA-65C1-454F-9EDB-C2B7B0E72BFC}">
      <dgm:prSet phldrT="[Текст]" custT="1"/>
      <dgm:spPr/>
      <dgm:t>
        <a:bodyPr/>
        <a:lstStyle/>
        <a:p>
          <a:r>
            <a:rPr lang="ru-RU" sz="1600" dirty="0"/>
            <a:t>Ремонт, утепление и прочистка дымовых и вентиляционных каналов</a:t>
          </a:r>
        </a:p>
      </dgm:t>
    </dgm:pt>
    <dgm:pt modelId="{BBA6FFC0-EF8A-4045-ACDA-6CEE04205EE0}" type="parTrans" cxnId="{FEF00E1B-7C5B-49AD-ABB1-E7FFE5E21EE2}">
      <dgm:prSet/>
      <dgm:spPr/>
      <dgm:t>
        <a:bodyPr/>
        <a:lstStyle/>
        <a:p>
          <a:endParaRPr lang="ru-RU"/>
        </a:p>
      </dgm:t>
    </dgm:pt>
    <dgm:pt modelId="{FB7FFFA7-99EF-4D3A-B541-2590B272CC4A}" type="sibTrans" cxnId="{FEF00E1B-7C5B-49AD-ABB1-E7FFE5E21EE2}">
      <dgm:prSet/>
      <dgm:spPr/>
      <dgm:t>
        <a:bodyPr/>
        <a:lstStyle/>
        <a:p>
          <a:endParaRPr lang="ru-RU"/>
        </a:p>
      </dgm:t>
    </dgm:pt>
    <dgm:pt modelId="{F9CB2751-3B13-4504-931B-C01E6F3CB25B}">
      <dgm:prSet phldrT="[Текст]" custT="1"/>
      <dgm:spPr/>
      <dgm:t>
        <a:bodyPr/>
        <a:lstStyle/>
        <a:p>
          <a:r>
            <a:rPr lang="ru-RU" sz="1600" dirty="0"/>
            <a:t>Ремонт кровель, водосточных труб, фасадов</a:t>
          </a:r>
        </a:p>
      </dgm:t>
    </dgm:pt>
    <dgm:pt modelId="{AF73E7E5-FB41-4976-A2E7-9A3E31B0113E}" type="parTrans" cxnId="{E86DE19C-EC42-485C-A9E7-289C4AFFD947}">
      <dgm:prSet/>
      <dgm:spPr/>
      <dgm:t>
        <a:bodyPr/>
        <a:lstStyle/>
        <a:p>
          <a:endParaRPr lang="ru-RU"/>
        </a:p>
      </dgm:t>
    </dgm:pt>
    <dgm:pt modelId="{7E40CAD4-67EC-4B72-92AE-DD904C024EA6}" type="sibTrans" cxnId="{E86DE19C-EC42-485C-A9E7-289C4AFFD947}">
      <dgm:prSet/>
      <dgm:spPr/>
      <dgm:t>
        <a:bodyPr/>
        <a:lstStyle/>
        <a:p>
          <a:endParaRPr lang="ru-RU"/>
        </a:p>
      </dgm:t>
    </dgm:pt>
    <dgm:pt modelId="{6C229E6A-C868-4587-83EE-20445068B939}">
      <dgm:prSet phldrT="[Текст]" custT="1"/>
      <dgm:spPr/>
      <dgm:t>
        <a:bodyPr/>
        <a:lstStyle/>
        <a:p>
          <a:endParaRPr lang="ru-RU" sz="1600" dirty="0"/>
        </a:p>
      </dgm:t>
    </dgm:pt>
    <dgm:pt modelId="{E4ED14C3-65AF-4B8F-99C2-C16ECCE4598C}" type="parTrans" cxnId="{97B240A2-51AC-4AFD-95B0-3CA616FAE84E}">
      <dgm:prSet/>
      <dgm:spPr/>
      <dgm:t>
        <a:bodyPr/>
        <a:lstStyle/>
        <a:p>
          <a:endParaRPr lang="ru-RU"/>
        </a:p>
      </dgm:t>
    </dgm:pt>
    <dgm:pt modelId="{0BA40B6C-B07F-4693-A4E9-8B802F6048E8}" type="sibTrans" cxnId="{97B240A2-51AC-4AFD-95B0-3CA616FAE84E}">
      <dgm:prSet/>
      <dgm:spPr/>
      <dgm:t>
        <a:bodyPr/>
        <a:lstStyle/>
        <a:p>
          <a:endParaRPr lang="ru-RU"/>
        </a:p>
      </dgm:t>
    </dgm:pt>
    <dgm:pt modelId="{90AAAE2A-9B07-452E-B6F4-47451E83EA7B}" type="pres">
      <dgm:prSet presAssocID="{96361CA9-3640-4FB0-9EC7-AA90AB665DC6}" presName="Name0" presStyleCnt="0">
        <dgm:presLayoutVars>
          <dgm:chMax val="7"/>
          <dgm:chPref val="7"/>
          <dgm:dir/>
        </dgm:presLayoutVars>
      </dgm:prSet>
      <dgm:spPr/>
    </dgm:pt>
    <dgm:pt modelId="{A00CAC49-C9FC-4FEF-8897-C83D1388281B}" type="pres">
      <dgm:prSet presAssocID="{96361CA9-3640-4FB0-9EC7-AA90AB665DC6}" presName="Name1" presStyleCnt="0"/>
      <dgm:spPr/>
    </dgm:pt>
    <dgm:pt modelId="{725EC7CE-015B-4BBC-869A-6F19F5693F11}" type="pres">
      <dgm:prSet presAssocID="{96361CA9-3640-4FB0-9EC7-AA90AB665DC6}" presName="cycle" presStyleCnt="0"/>
      <dgm:spPr/>
    </dgm:pt>
    <dgm:pt modelId="{13FA7771-4394-4955-9CBE-EB64B412AF15}" type="pres">
      <dgm:prSet presAssocID="{96361CA9-3640-4FB0-9EC7-AA90AB665DC6}" presName="srcNode" presStyleLbl="node1" presStyleIdx="0" presStyleCnt="4"/>
      <dgm:spPr/>
    </dgm:pt>
    <dgm:pt modelId="{3C6D2635-B48E-48A4-A3A4-92B6CC162427}" type="pres">
      <dgm:prSet presAssocID="{96361CA9-3640-4FB0-9EC7-AA90AB665DC6}" presName="conn" presStyleLbl="parChTrans1D2" presStyleIdx="0" presStyleCnt="1"/>
      <dgm:spPr/>
    </dgm:pt>
    <dgm:pt modelId="{97E24CFD-FB48-49D8-97D5-1A4DE6B13A7A}" type="pres">
      <dgm:prSet presAssocID="{96361CA9-3640-4FB0-9EC7-AA90AB665DC6}" presName="extraNode" presStyleLbl="node1" presStyleIdx="0" presStyleCnt="4"/>
      <dgm:spPr/>
    </dgm:pt>
    <dgm:pt modelId="{B8B33951-3B15-4670-A0C9-34973C2C9A05}" type="pres">
      <dgm:prSet presAssocID="{96361CA9-3640-4FB0-9EC7-AA90AB665DC6}" presName="dstNode" presStyleLbl="node1" presStyleIdx="0" presStyleCnt="4"/>
      <dgm:spPr/>
    </dgm:pt>
    <dgm:pt modelId="{5F8D2984-D747-4CC0-9720-D37E96E72F5C}" type="pres">
      <dgm:prSet presAssocID="{A8C12460-38AD-4DF5-B349-3A51BAC4DFAD}" presName="text_1" presStyleLbl="node1" presStyleIdx="0" presStyleCnt="4">
        <dgm:presLayoutVars>
          <dgm:bulletEnabled val="1"/>
        </dgm:presLayoutVars>
      </dgm:prSet>
      <dgm:spPr/>
    </dgm:pt>
    <dgm:pt modelId="{E3AF7D8B-9C57-4B6A-ADEC-3D62B424A1CE}" type="pres">
      <dgm:prSet presAssocID="{A8C12460-38AD-4DF5-B349-3A51BAC4DFAD}" presName="accent_1" presStyleCnt="0"/>
      <dgm:spPr/>
    </dgm:pt>
    <dgm:pt modelId="{CC9ECBC0-926F-49F1-9B82-F9C345566A76}" type="pres">
      <dgm:prSet presAssocID="{A8C12460-38AD-4DF5-B349-3A51BAC4DFAD}" presName="accentRepeatNode" presStyleLbl="solidFgAcc1" presStyleIdx="0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97B3FD2F-3FD8-47B2-B9C7-884AC701C078}" type="pres">
      <dgm:prSet presAssocID="{E58259F8-B74D-4083-B959-6993A4A4FA7C}" presName="text_2" presStyleLbl="node1" presStyleIdx="1" presStyleCnt="4">
        <dgm:presLayoutVars>
          <dgm:bulletEnabled val="1"/>
        </dgm:presLayoutVars>
      </dgm:prSet>
      <dgm:spPr/>
    </dgm:pt>
    <dgm:pt modelId="{BCE587FA-6B41-48AF-B696-752B2247AFBB}" type="pres">
      <dgm:prSet presAssocID="{E58259F8-B74D-4083-B959-6993A4A4FA7C}" presName="accent_2" presStyleCnt="0"/>
      <dgm:spPr/>
    </dgm:pt>
    <dgm:pt modelId="{E9B949E9-9149-49E9-9942-D398301D8B65}" type="pres">
      <dgm:prSet presAssocID="{E58259F8-B74D-4083-B959-6993A4A4FA7C}" presName="accentRepeatNode" presStyleLbl="solidFgAcc1" presStyleIdx="1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5834B672-12E7-498D-9779-113D72945C5A}" type="pres">
      <dgm:prSet presAssocID="{44FB7CEA-65C1-454F-9EDB-C2B7B0E72BFC}" presName="text_3" presStyleLbl="node1" presStyleIdx="2" presStyleCnt="4">
        <dgm:presLayoutVars>
          <dgm:bulletEnabled val="1"/>
        </dgm:presLayoutVars>
      </dgm:prSet>
      <dgm:spPr/>
    </dgm:pt>
    <dgm:pt modelId="{E9AA7977-6608-49A9-93B0-D353C42A5C25}" type="pres">
      <dgm:prSet presAssocID="{44FB7CEA-65C1-454F-9EDB-C2B7B0E72BFC}" presName="accent_3" presStyleCnt="0"/>
      <dgm:spPr/>
    </dgm:pt>
    <dgm:pt modelId="{746C7490-C76A-4B91-83DF-5CE26ABB6C2B}" type="pres">
      <dgm:prSet presAssocID="{44FB7CEA-65C1-454F-9EDB-C2B7B0E72BFC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6EBF98D6-307D-49ED-8D0F-998AD2777DB8}" type="pres">
      <dgm:prSet presAssocID="{F9CB2751-3B13-4504-931B-C01E6F3CB25B}" presName="text_4" presStyleLbl="node1" presStyleIdx="3" presStyleCnt="4">
        <dgm:presLayoutVars>
          <dgm:bulletEnabled val="1"/>
        </dgm:presLayoutVars>
      </dgm:prSet>
      <dgm:spPr/>
    </dgm:pt>
    <dgm:pt modelId="{B613B363-1EAF-4CAE-A535-C1FEE44B196F}" type="pres">
      <dgm:prSet presAssocID="{F9CB2751-3B13-4504-931B-C01E6F3CB25B}" presName="accent_4" presStyleCnt="0"/>
      <dgm:spPr/>
    </dgm:pt>
    <dgm:pt modelId="{6EE4ABD3-F7AC-40A1-9C51-B295B44B77F5}" type="pres">
      <dgm:prSet presAssocID="{F9CB2751-3B13-4504-931B-C01E6F3CB25B}" presName="accentRepeatNode" presStyleLbl="solidFgAcc1" presStyleIdx="3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</dgm:ptLst>
  <dgm:cxnLst>
    <dgm:cxn modelId="{072DA10C-3939-44B7-967C-9682D37E4A45}" srcId="{96361CA9-3640-4FB0-9EC7-AA90AB665DC6}" destId="{A8C12460-38AD-4DF5-B349-3A51BAC4DFAD}" srcOrd="0" destOrd="0" parTransId="{CBCB98E2-C093-45AD-9B36-B12D1DF3FCA0}" sibTransId="{CCDF5ECA-8CC1-48DB-BAED-974B65FD7CF0}"/>
    <dgm:cxn modelId="{FEF00E1B-7C5B-49AD-ABB1-E7FFE5E21EE2}" srcId="{96361CA9-3640-4FB0-9EC7-AA90AB665DC6}" destId="{44FB7CEA-65C1-454F-9EDB-C2B7B0E72BFC}" srcOrd="2" destOrd="0" parTransId="{BBA6FFC0-EF8A-4045-ACDA-6CEE04205EE0}" sibTransId="{FB7FFFA7-99EF-4D3A-B541-2590B272CC4A}"/>
    <dgm:cxn modelId="{22F7382F-9661-40B2-9BC2-B0FD1C234746}" type="presOf" srcId="{44FB7CEA-65C1-454F-9EDB-C2B7B0E72BFC}" destId="{5834B672-12E7-498D-9779-113D72945C5A}" srcOrd="0" destOrd="0" presId="urn:microsoft.com/office/officeart/2008/layout/VerticalCurvedList"/>
    <dgm:cxn modelId="{39AE1033-5900-4D40-900F-1D11780C3E9E}" type="presOf" srcId="{6C229E6A-C868-4587-83EE-20445068B939}" destId="{6EBF98D6-307D-49ED-8D0F-998AD2777DB8}" srcOrd="0" destOrd="1" presId="urn:microsoft.com/office/officeart/2008/layout/VerticalCurvedList"/>
    <dgm:cxn modelId="{C341F83D-9B11-4468-AAB0-DCFA2584C86D}" type="presOf" srcId="{E58259F8-B74D-4083-B959-6993A4A4FA7C}" destId="{97B3FD2F-3FD8-47B2-B9C7-884AC701C078}" srcOrd="0" destOrd="0" presId="urn:microsoft.com/office/officeart/2008/layout/VerticalCurvedList"/>
    <dgm:cxn modelId="{CBEB0357-0F1A-4BE7-ABBE-BA353E3F0FB3}" type="presOf" srcId="{F9CB2751-3B13-4504-931B-C01E6F3CB25B}" destId="{6EBF98D6-307D-49ED-8D0F-998AD2777DB8}" srcOrd="0" destOrd="0" presId="urn:microsoft.com/office/officeart/2008/layout/VerticalCurvedList"/>
    <dgm:cxn modelId="{E86DE19C-EC42-485C-A9E7-289C4AFFD947}" srcId="{96361CA9-3640-4FB0-9EC7-AA90AB665DC6}" destId="{F9CB2751-3B13-4504-931B-C01E6F3CB25B}" srcOrd="3" destOrd="0" parTransId="{AF73E7E5-FB41-4976-A2E7-9A3E31B0113E}" sibTransId="{7E40CAD4-67EC-4B72-92AE-DD904C024EA6}"/>
    <dgm:cxn modelId="{97B240A2-51AC-4AFD-95B0-3CA616FAE84E}" srcId="{F9CB2751-3B13-4504-931B-C01E6F3CB25B}" destId="{6C229E6A-C868-4587-83EE-20445068B939}" srcOrd="0" destOrd="0" parTransId="{E4ED14C3-65AF-4B8F-99C2-C16ECCE4598C}" sibTransId="{0BA40B6C-B07F-4693-A4E9-8B802F6048E8}"/>
    <dgm:cxn modelId="{F43447BC-2627-42CA-A9A7-12A585F193FF}" type="presOf" srcId="{CCDF5ECA-8CC1-48DB-BAED-974B65FD7CF0}" destId="{3C6D2635-B48E-48A4-A3A4-92B6CC162427}" srcOrd="0" destOrd="0" presId="urn:microsoft.com/office/officeart/2008/layout/VerticalCurvedList"/>
    <dgm:cxn modelId="{21151FCE-C497-42B6-A7FA-B66A81E81FE6}" type="presOf" srcId="{96361CA9-3640-4FB0-9EC7-AA90AB665DC6}" destId="{90AAAE2A-9B07-452E-B6F4-47451E83EA7B}" srcOrd="0" destOrd="0" presId="urn:microsoft.com/office/officeart/2008/layout/VerticalCurvedList"/>
    <dgm:cxn modelId="{826A9EE3-8317-46E6-89FF-F9C8D8AEF992}" type="presOf" srcId="{A8C12460-38AD-4DF5-B349-3A51BAC4DFAD}" destId="{5F8D2984-D747-4CC0-9720-D37E96E72F5C}" srcOrd="0" destOrd="0" presId="urn:microsoft.com/office/officeart/2008/layout/VerticalCurvedList"/>
    <dgm:cxn modelId="{86DE4BFE-EB53-4288-B818-E07DC5CA646F}" srcId="{96361CA9-3640-4FB0-9EC7-AA90AB665DC6}" destId="{E58259F8-B74D-4083-B959-6993A4A4FA7C}" srcOrd="1" destOrd="0" parTransId="{A7C44058-1B76-45FC-A7F4-9FF55780249E}" sibTransId="{5D1E6862-01DA-49E6-851A-61282E20F282}"/>
    <dgm:cxn modelId="{F0647A4D-430D-4CBD-9F10-D4A4919F943A}" type="presParOf" srcId="{90AAAE2A-9B07-452E-B6F4-47451E83EA7B}" destId="{A00CAC49-C9FC-4FEF-8897-C83D1388281B}" srcOrd="0" destOrd="0" presId="urn:microsoft.com/office/officeart/2008/layout/VerticalCurvedList"/>
    <dgm:cxn modelId="{1B89FD0D-744E-4E92-8628-F6900FE2B9ED}" type="presParOf" srcId="{A00CAC49-C9FC-4FEF-8897-C83D1388281B}" destId="{725EC7CE-015B-4BBC-869A-6F19F5693F11}" srcOrd="0" destOrd="0" presId="urn:microsoft.com/office/officeart/2008/layout/VerticalCurvedList"/>
    <dgm:cxn modelId="{E8D87266-C501-40FB-BC91-3D2E6CE753B5}" type="presParOf" srcId="{725EC7CE-015B-4BBC-869A-6F19F5693F11}" destId="{13FA7771-4394-4955-9CBE-EB64B412AF15}" srcOrd="0" destOrd="0" presId="urn:microsoft.com/office/officeart/2008/layout/VerticalCurvedList"/>
    <dgm:cxn modelId="{BA5660B9-AB6D-4979-B206-87FB2F08BD2D}" type="presParOf" srcId="{725EC7CE-015B-4BBC-869A-6F19F5693F11}" destId="{3C6D2635-B48E-48A4-A3A4-92B6CC162427}" srcOrd="1" destOrd="0" presId="urn:microsoft.com/office/officeart/2008/layout/VerticalCurvedList"/>
    <dgm:cxn modelId="{C655A7A2-3F09-4C9E-9FBB-676F7038D614}" type="presParOf" srcId="{725EC7CE-015B-4BBC-869A-6F19F5693F11}" destId="{97E24CFD-FB48-49D8-97D5-1A4DE6B13A7A}" srcOrd="2" destOrd="0" presId="urn:microsoft.com/office/officeart/2008/layout/VerticalCurvedList"/>
    <dgm:cxn modelId="{39CCE467-8BB2-4AFC-8174-9E7E07166B2F}" type="presParOf" srcId="{725EC7CE-015B-4BBC-869A-6F19F5693F11}" destId="{B8B33951-3B15-4670-A0C9-34973C2C9A05}" srcOrd="3" destOrd="0" presId="urn:microsoft.com/office/officeart/2008/layout/VerticalCurvedList"/>
    <dgm:cxn modelId="{13EED6E8-2B21-4386-8525-D3811E4DA901}" type="presParOf" srcId="{A00CAC49-C9FC-4FEF-8897-C83D1388281B}" destId="{5F8D2984-D747-4CC0-9720-D37E96E72F5C}" srcOrd="1" destOrd="0" presId="urn:microsoft.com/office/officeart/2008/layout/VerticalCurvedList"/>
    <dgm:cxn modelId="{E30C5509-6F46-44BC-9740-44408A4F3209}" type="presParOf" srcId="{A00CAC49-C9FC-4FEF-8897-C83D1388281B}" destId="{E3AF7D8B-9C57-4B6A-ADEC-3D62B424A1CE}" srcOrd="2" destOrd="0" presId="urn:microsoft.com/office/officeart/2008/layout/VerticalCurvedList"/>
    <dgm:cxn modelId="{50CC5222-3305-4147-81B6-08925C05BE51}" type="presParOf" srcId="{E3AF7D8B-9C57-4B6A-ADEC-3D62B424A1CE}" destId="{CC9ECBC0-926F-49F1-9B82-F9C345566A76}" srcOrd="0" destOrd="0" presId="urn:microsoft.com/office/officeart/2008/layout/VerticalCurvedList"/>
    <dgm:cxn modelId="{9B4722DB-9D5A-48C0-88C1-5946724D1C30}" type="presParOf" srcId="{A00CAC49-C9FC-4FEF-8897-C83D1388281B}" destId="{97B3FD2F-3FD8-47B2-B9C7-884AC701C078}" srcOrd="3" destOrd="0" presId="urn:microsoft.com/office/officeart/2008/layout/VerticalCurvedList"/>
    <dgm:cxn modelId="{54249911-EBDE-4C53-A7F0-3C1E3FDA36E3}" type="presParOf" srcId="{A00CAC49-C9FC-4FEF-8897-C83D1388281B}" destId="{BCE587FA-6B41-48AF-B696-752B2247AFBB}" srcOrd="4" destOrd="0" presId="urn:microsoft.com/office/officeart/2008/layout/VerticalCurvedList"/>
    <dgm:cxn modelId="{E94471C2-63BB-4886-942F-83857E57E37D}" type="presParOf" srcId="{BCE587FA-6B41-48AF-B696-752B2247AFBB}" destId="{E9B949E9-9149-49E9-9942-D398301D8B65}" srcOrd="0" destOrd="0" presId="urn:microsoft.com/office/officeart/2008/layout/VerticalCurvedList"/>
    <dgm:cxn modelId="{463C6901-D1EE-46BD-A23C-0A70E5372785}" type="presParOf" srcId="{A00CAC49-C9FC-4FEF-8897-C83D1388281B}" destId="{5834B672-12E7-498D-9779-113D72945C5A}" srcOrd="5" destOrd="0" presId="urn:microsoft.com/office/officeart/2008/layout/VerticalCurvedList"/>
    <dgm:cxn modelId="{925FE0D1-C2F6-4B53-BFC7-F6A02A9395F7}" type="presParOf" srcId="{A00CAC49-C9FC-4FEF-8897-C83D1388281B}" destId="{E9AA7977-6608-49A9-93B0-D353C42A5C25}" srcOrd="6" destOrd="0" presId="urn:microsoft.com/office/officeart/2008/layout/VerticalCurvedList"/>
    <dgm:cxn modelId="{6359A090-34B9-400B-B930-A037CF7EFA34}" type="presParOf" srcId="{E9AA7977-6608-49A9-93B0-D353C42A5C25}" destId="{746C7490-C76A-4B91-83DF-5CE26ABB6C2B}" srcOrd="0" destOrd="0" presId="urn:microsoft.com/office/officeart/2008/layout/VerticalCurvedList"/>
    <dgm:cxn modelId="{6C0D2312-8C04-4DCA-B758-D16E8C03A54B}" type="presParOf" srcId="{A00CAC49-C9FC-4FEF-8897-C83D1388281B}" destId="{6EBF98D6-307D-49ED-8D0F-998AD2777DB8}" srcOrd="7" destOrd="0" presId="urn:microsoft.com/office/officeart/2008/layout/VerticalCurvedList"/>
    <dgm:cxn modelId="{CD296FB6-8C49-4119-9ED1-D9062E4657F8}" type="presParOf" srcId="{A00CAC49-C9FC-4FEF-8897-C83D1388281B}" destId="{B613B363-1EAF-4CAE-A535-C1FEE44B196F}" srcOrd="8" destOrd="0" presId="urn:microsoft.com/office/officeart/2008/layout/VerticalCurvedList"/>
    <dgm:cxn modelId="{D25E8B8E-5CE8-4F94-900C-B915330C6464}" type="presParOf" srcId="{B613B363-1EAF-4CAE-A535-C1FEE44B196F}" destId="{6EE4ABD3-F7AC-40A1-9C51-B295B44B77F5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EAAA5-F92E-4E75-B013-5DC05F4EED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A155B98-8483-43F8-B856-51ECCF11887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  Подготовка к осенне-зимнему периоду</a:t>
          </a:r>
        </a:p>
      </dgm:t>
    </dgm:pt>
    <dgm:pt modelId="{19D883B6-4BDF-404D-ACD5-60D1C5A0FA32}" type="parTrans" cxnId="{D1AD6A37-86D8-408A-BC56-BDC3D1436A13}">
      <dgm:prSet/>
      <dgm:spPr/>
      <dgm:t>
        <a:bodyPr/>
        <a:lstStyle/>
        <a:p>
          <a:endParaRPr lang="ru-RU"/>
        </a:p>
      </dgm:t>
    </dgm:pt>
    <dgm:pt modelId="{9A88F7EC-7C83-4E19-A45B-721DF059B91C}" type="sibTrans" cxnId="{D1AD6A37-86D8-408A-BC56-BDC3D1436A13}">
      <dgm:prSet/>
      <dgm:spPr/>
      <dgm:t>
        <a:bodyPr/>
        <a:lstStyle/>
        <a:p>
          <a:endParaRPr lang="ru-RU"/>
        </a:p>
      </dgm:t>
    </dgm:pt>
    <dgm:pt modelId="{B41875D8-C7DD-4F7C-9EDA-F7261C686A24}" type="pres">
      <dgm:prSet presAssocID="{12CEAAA5-F92E-4E75-B013-5DC05F4EED35}" presName="Name0" presStyleCnt="0">
        <dgm:presLayoutVars>
          <dgm:dir/>
          <dgm:animLvl val="lvl"/>
          <dgm:resizeHandles val="exact"/>
        </dgm:presLayoutVars>
      </dgm:prSet>
      <dgm:spPr/>
    </dgm:pt>
    <dgm:pt modelId="{00380290-94EB-4349-BA22-D7A939B159BB}" type="pres">
      <dgm:prSet presAssocID="{12CEAAA5-F92E-4E75-B013-5DC05F4EED35}" presName="dummy" presStyleCnt="0"/>
      <dgm:spPr/>
    </dgm:pt>
    <dgm:pt modelId="{B4EB5330-51AD-4C02-B306-F00C47D2B2FF}" type="pres">
      <dgm:prSet presAssocID="{12CEAAA5-F92E-4E75-B013-5DC05F4EED35}" presName="linH" presStyleCnt="0"/>
      <dgm:spPr/>
    </dgm:pt>
    <dgm:pt modelId="{F8BA34FC-E8AA-4136-8488-8D2F57AA4FA7}" type="pres">
      <dgm:prSet presAssocID="{12CEAAA5-F92E-4E75-B013-5DC05F4EED35}" presName="padding1" presStyleCnt="0"/>
      <dgm:spPr/>
    </dgm:pt>
    <dgm:pt modelId="{A31DC39A-1521-47BF-AD85-91C28F67A8D2}" type="pres">
      <dgm:prSet presAssocID="{4A155B98-8483-43F8-B856-51ECCF11887A}" presName="linV" presStyleCnt="0"/>
      <dgm:spPr/>
    </dgm:pt>
    <dgm:pt modelId="{C162EC97-413C-47B3-98D7-5F90C81DC075}" type="pres">
      <dgm:prSet presAssocID="{4A155B98-8483-43F8-B856-51ECCF11887A}" presName="spVertical1" presStyleCnt="0"/>
      <dgm:spPr/>
    </dgm:pt>
    <dgm:pt modelId="{6D40A0F0-77FB-4609-8312-EBC09A32F81A}" type="pres">
      <dgm:prSet presAssocID="{4A155B98-8483-43F8-B856-51ECCF11887A}" presName="parTx" presStyleLbl="revTx" presStyleIdx="0" presStyleCnt="1" custScaleX="2000000" custLinFactX="-94423" custLinFactNeighborX="-100000">
        <dgm:presLayoutVars>
          <dgm:chMax val="0"/>
          <dgm:chPref val="0"/>
          <dgm:bulletEnabled val="1"/>
        </dgm:presLayoutVars>
      </dgm:prSet>
      <dgm:spPr/>
    </dgm:pt>
    <dgm:pt modelId="{4CDEA2C1-AE60-4966-AC00-DC99E6CB2AD5}" type="pres">
      <dgm:prSet presAssocID="{4A155B98-8483-43F8-B856-51ECCF11887A}" presName="spVertical2" presStyleCnt="0"/>
      <dgm:spPr/>
    </dgm:pt>
    <dgm:pt modelId="{C90A9A28-72F5-4D01-9EB3-2E009D61827E}" type="pres">
      <dgm:prSet presAssocID="{4A155B98-8483-43F8-B856-51ECCF11887A}" presName="spVertical3" presStyleCnt="0"/>
      <dgm:spPr/>
    </dgm:pt>
    <dgm:pt modelId="{49F41F07-B3FA-4263-A372-339973DDDE29}" type="pres">
      <dgm:prSet presAssocID="{12CEAAA5-F92E-4E75-B013-5DC05F4EED35}" presName="padding2" presStyleCnt="0"/>
      <dgm:spPr/>
    </dgm:pt>
    <dgm:pt modelId="{3058D6B4-F9CF-4648-AC62-93015E938C44}" type="pres">
      <dgm:prSet presAssocID="{12CEAAA5-F92E-4E75-B013-5DC05F4EED35}" presName="negArrow" presStyleCnt="0"/>
      <dgm:spPr/>
    </dgm:pt>
    <dgm:pt modelId="{8E99CF5E-5187-4052-B996-2CD1A81DD83F}" type="pres">
      <dgm:prSet presAssocID="{12CEAAA5-F92E-4E75-B013-5DC05F4EED35}" presName="backgroundArrow" presStyleLbl="node1" presStyleIdx="0" presStyleCnt="1" custLinFactNeighborX="-693" custLinFactNeighborY="351"/>
      <dgm:spPr>
        <a:solidFill>
          <a:schemeClr val="accent4">
            <a:lumMod val="75000"/>
          </a:schemeClr>
        </a:solidFill>
      </dgm:spPr>
    </dgm:pt>
  </dgm:ptLst>
  <dgm:cxnLst>
    <dgm:cxn modelId="{E3D06E10-B89B-4FAF-A9CB-CF720019F3FE}" type="presOf" srcId="{4A155B98-8483-43F8-B856-51ECCF11887A}" destId="{6D40A0F0-77FB-4609-8312-EBC09A32F81A}" srcOrd="0" destOrd="0" presId="urn:microsoft.com/office/officeart/2005/8/layout/hProcess3"/>
    <dgm:cxn modelId="{D1AD6A37-86D8-408A-BC56-BDC3D1436A13}" srcId="{12CEAAA5-F92E-4E75-B013-5DC05F4EED35}" destId="{4A155B98-8483-43F8-B856-51ECCF11887A}" srcOrd="0" destOrd="0" parTransId="{19D883B6-4BDF-404D-ACD5-60D1C5A0FA32}" sibTransId="{9A88F7EC-7C83-4E19-A45B-721DF059B91C}"/>
    <dgm:cxn modelId="{0B86C55E-FD04-43B9-A37F-690A287E6F3D}" type="presOf" srcId="{12CEAAA5-F92E-4E75-B013-5DC05F4EED35}" destId="{B41875D8-C7DD-4F7C-9EDA-F7261C686A24}" srcOrd="0" destOrd="0" presId="urn:microsoft.com/office/officeart/2005/8/layout/hProcess3"/>
    <dgm:cxn modelId="{40283769-5904-4DDD-A8C2-F3B6135E93FF}" type="presParOf" srcId="{B41875D8-C7DD-4F7C-9EDA-F7261C686A24}" destId="{00380290-94EB-4349-BA22-D7A939B159BB}" srcOrd="0" destOrd="0" presId="urn:microsoft.com/office/officeart/2005/8/layout/hProcess3"/>
    <dgm:cxn modelId="{34099E14-CB0B-460F-B842-880C0057392F}" type="presParOf" srcId="{B41875D8-C7DD-4F7C-9EDA-F7261C686A24}" destId="{B4EB5330-51AD-4C02-B306-F00C47D2B2FF}" srcOrd="1" destOrd="0" presId="urn:microsoft.com/office/officeart/2005/8/layout/hProcess3"/>
    <dgm:cxn modelId="{FB214CF7-E808-473C-B2AC-2D237DD3D106}" type="presParOf" srcId="{B4EB5330-51AD-4C02-B306-F00C47D2B2FF}" destId="{F8BA34FC-E8AA-4136-8488-8D2F57AA4FA7}" srcOrd="0" destOrd="0" presId="urn:microsoft.com/office/officeart/2005/8/layout/hProcess3"/>
    <dgm:cxn modelId="{A4954F2C-A628-43A1-8F0C-8615715D640E}" type="presParOf" srcId="{B4EB5330-51AD-4C02-B306-F00C47D2B2FF}" destId="{A31DC39A-1521-47BF-AD85-91C28F67A8D2}" srcOrd="1" destOrd="0" presId="urn:microsoft.com/office/officeart/2005/8/layout/hProcess3"/>
    <dgm:cxn modelId="{74EBF9D6-28E1-4E9B-AFE6-D12958DDF392}" type="presParOf" srcId="{A31DC39A-1521-47BF-AD85-91C28F67A8D2}" destId="{C162EC97-413C-47B3-98D7-5F90C81DC075}" srcOrd="0" destOrd="0" presId="urn:microsoft.com/office/officeart/2005/8/layout/hProcess3"/>
    <dgm:cxn modelId="{BA640BC6-7144-40AA-8A2A-E1B9D1A76712}" type="presParOf" srcId="{A31DC39A-1521-47BF-AD85-91C28F67A8D2}" destId="{6D40A0F0-77FB-4609-8312-EBC09A32F81A}" srcOrd="1" destOrd="0" presId="urn:microsoft.com/office/officeart/2005/8/layout/hProcess3"/>
    <dgm:cxn modelId="{D5118AE9-84AA-4D8F-9027-32E748A843E2}" type="presParOf" srcId="{A31DC39A-1521-47BF-AD85-91C28F67A8D2}" destId="{4CDEA2C1-AE60-4966-AC00-DC99E6CB2AD5}" srcOrd="2" destOrd="0" presId="urn:microsoft.com/office/officeart/2005/8/layout/hProcess3"/>
    <dgm:cxn modelId="{BC44698F-BB76-47DB-A678-891F00809585}" type="presParOf" srcId="{A31DC39A-1521-47BF-AD85-91C28F67A8D2}" destId="{C90A9A28-72F5-4D01-9EB3-2E009D61827E}" srcOrd="3" destOrd="0" presId="urn:microsoft.com/office/officeart/2005/8/layout/hProcess3"/>
    <dgm:cxn modelId="{0CDF9246-2488-40F4-906A-EF4229B9FC8D}" type="presParOf" srcId="{B4EB5330-51AD-4C02-B306-F00C47D2B2FF}" destId="{49F41F07-B3FA-4263-A372-339973DDDE29}" srcOrd="2" destOrd="0" presId="urn:microsoft.com/office/officeart/2005/8/layout/hProcess3"/>
    <dgm:cxn modelId="{6D291270-C6DC-44C4-ADD5-FD2DF883E598}" type="presParOf" srcId="{B4EB5330-51AD-4C02-B306-F00C47D2B2FF}" destId="{3058D6B4-F9CF-4648-AC62-93015E938C44}" srcOrd="3" destOrd="0" presId="urn:microsoft.com/office/officeart/2005/8/layout/hProcess3"/>
    <dgm:cxn modelId="{29C13B9C-9607-4A3D-BE84-2CC62AAE179F}" type="presParOf" srcId="{B4EB5330-51AD-4C02-B306-F00C47D2B2FF}" destId="{8E99CF5E-5187-4052-B996-2CD1A81DD8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61CA9-3640-4FB0-9EC7-AA90AB665DC6}" type="doc">
      <dgm:prSet loTypeId="urn:microsoft.com/office/officeart/2008/layout/VerticalCurvedList" loCatId="list" qsTypeId="urn:microsoft.com/office/officeart/2005/8/quickstyle/3d5" qsCatId="3D" csTypeId="urn:microsoft.com/office/officeart/2005/8/colors/accent3_1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A8C12460-38AD-4DF5-B349-3A51BAC4DFAD}">
      <dgm:prSet phldrT="[Текст]" custT="1"/>
      <dgm:spPr/>
      <dgm:t>
        <a:bodyPr/>
        <a:lstStyle/>
        <a:p>
          <a:r>
            <a:rPr lang="ru-RU" sz="1600" dirty="0"/>
            <a:t>Очистка кровель </a:t>
          </a:r>
        </a:p>
      </dgm:t>
    </dgm:pt>
    <dgm:pt modelId="{CBCB98E2-C093-45AD-9B36-B12D1DF3FCA0}" type="parTrans" cxnId="{072DA10C-3939-44B7-967C-9682D37E4A45}">
      <dgm:prSet/>
      <dgm:spPr/>
      <dgm:t>
        <a:bodyPr/>
        <a:lstStyle/>
        <a:p>
          <a:endParaRPr lang="ru-RU"/>
        </a:p>
      </dgm:t>
    </dgm:pt>
    <dgm:pt modelId="{CCDF5ECA-8CC1-48DB-BAED-974B65FD7CF0}" type="sibTrans" cxnId="{072DA10C-3939-44B7-967C-9682D37E4A45}">
      <dgm:prSet/>
      <dgm:spPr/>
      <dgm:t>
        <a:bodyPr/>
        <a:lstStyle/>
        <a:p>
          <a:endParaRPr lang="ru-RU"/>
        </a:p>
      </dgm:t>
    </dgm:pt>
    <dgm:pt modelId="{958F4A8B-3B11-4CA2-8423-9341AA0249B7}">
      <dgm:prSet phldrT="[Текст]" custT="1"/>
      <dgm:spPr/>
      <dgm:t>
        <a:bodyPr/>
        <a:lstStyle/>
        <a:p>
          <a:r>
            <a:rPr lang="ru-RU" sz="1600" dirty="0"/>
            <a:t>Ремонт кровель и входных групп</a:t>
          </a:r>
        </a:p>
      </dgm:t>
    </dgm:pt>
    <dgm:pt modelId="{33308F71-97FD-40AC-8B65-904B22EAC97A}" type="parTrans" cxnId="{E05C7CB1-BC59-4824-888A-8EDE7A288157}">
      <dgm:prSet/>
      <dgm:spPr/>
      <dgm:t>
        <a:bodyPr/>
        <a:lstStyle/>
        <a:p>
          <a:endParaRPr lang="ru-RU"/>
        </a:p>
      </dgm:t>
    </dgm:pt>
    <dgm:pt modelId="{085804A0-176D-4460-B67B-0D6C4AE830DF}" type="sibTrans" cxnId="{E05C7CB1-BC59-4824-888A-8EDE7A288157}">
      <dgm:prSet/>
      <dgm:spPr/>
      <dgm:t>
        <a:bodyPr/>
        <a:lstStyle/>
        <a:p>
          <a:endParaRPr lang="ru-RU"/>
        </a:p>
      </dgm:t>
    </dgm:pt>
    <dgm:pt modelId="{D99F527F-1DA3-4FAE-B672-46C6D31F02F8}">
      <dgm:prSet phldrT="[Текст]" phldr="1"/>
      <dgm:spPr/>
      <dgm:t>
        <a:bodyPr/>
        <a:lstStyle/>
        <a:p>
          <a:endParaRPr lang="ru-RU" sz="1600"/>
        </a:p>
      </dgm:t>
    </dgm:pt>
    <dgm:pt modelId="{01D26AE1-10CC-4713-9B0A-2295C1D12711}" type="parTrans" cxnId="{4B6A91F9-5987-4CC9-83BA-E9DA712B1389}">
      <dgm:prSet/>
      <dgm:spPr/>
      <dgm:t>
        <a:bodyPr/>
        <a:lstStyle/>
        <a:p>
          <a:endParaRPr lang="ru-RU"/>
        </a:p>
      </dgm:t>
    </dgm:pt>
    <dgm:pt modelId="{415023F9-F78F-41EA-904B-8F040748DD4A}" type="sibTrans" cxnId="{4B6A91F9-5987-4CC9-83BA-E9DA712B1389}">
      <dgm:prSet/>
      <dgm:spPr/>
      <dgm:t>
        <a:bodyPr/>
        <a:lstStyle/>
        <a:p>
          <a:endParaRPr lang="ru-RU"/>
        </a:p>
      </dgm:t>
    </dgm:pt>
    <dgm:pt modelId="{E58259F8-B74D-4083-B959-6993A4A4FA7C}">
      <dgm:prSet phldrT="[Текст]" custT="1"/>
      <dgm:spPr/>
      <dgm:t>
        <a:bodyPr/>
        <a:lstStyle/>
        <a:p>
          <a:r>
            <a:rPr lang="ru-RU" sz="1600" dirty="0"/>
            <a:t>Укрепление водосточных труб</a:t>
          </a:r>
        </a:p>
      </dgm:t>
    </dgm:pt>
    <dgm:pt modelId="{A7C44058-1B76-45FC-A7F4-9FF55780249E}" type="parTrans" cxnId="{86DE4BFE-EB53-4288-B818-E07DC5CA646F}">
      <dgm:prSet/>
      <dgm:spPr/>
      <dgm:t>
        <a:bodyPr/>
        <a:lstStyle/>
        <a:p>
          <a:endParaRPr lang="ru-RU"/>
        </a:p>
      </dgm:t>
    </dgm:pt>
    <dgm:pt modelId="{5D1E6862-01DA-49E6-851A-61282E20F282}" type="sibTrans" cxnId="{86DE4BFE-EB53-4288-B818-E07DC5CA646F}">
      <dgm:prSet/>
      <dgm:spPr/>
      <dgm:t>
        <a:bodyPr/>
        <a:lstStyle/>
        <a:p>
          <a:endParaRPr lang="ru-RU"/>
        </a:p>
      </dgm:t>
    </dgm:pt>
    <dgm:pt modelId="{44FB7CEA-65C1-454F-9EDB-C2B7B0E72BFC}">
      <dgm:prSet phldrT="[Текст]" custT="1"/>
      <dgm:spPr/>
      <dgm:t>
        <a:bodyPr/>
        <a:lstStyle/>
        <a:p>
          <a:r>
            <a:rPr lang="ru-RU" sz="1600" dirty="0"/>
            <a:t>Переключение внутреннего водостока на летний режим работы</a:t>
          </a:r>
        </a:p>
      </dgm:t>
    </dgm:pt>
    <dgm:pt modelId="{BBA6FFC0-EF8A-4045-ACDA-6CEE04205EE0}" type="parTrans" cxnId="{FEF00E1B-7C5B-49AD-ABB1-E7FFE5E21EE2}">
      <dgm:prSet/>
      <dgm:spPr/>
      <dgm:t>
        <a:bodyPr/>
        <a:lstStyle/>
        <a:p>
          <a:endParaRPr lang="ru-RU"/>
        </a:p>
      </dgm:t>
    </dgm:pt>
    <dgm:pt modelId="{FB7FFFA7-99EF-4D3A-B541-2590B272CC4A}" type="sibTrans" cxnId="{FEF00E1B-7C5B-49AD-ABB1-E7FFE5E21EE2}">
      <dgm:prSet/>
      <dgm:spPr/>
      <dgm:t>
        <a:bodyPr/>
        <a:lstStyle/>
        <a:p>
          <a:endParaRPr lang="ru-RU"/>
        </a:p>
      </dgm:t>
    </dgm:pt>
    <dgm:pt modelId="{F9CB2751-3B13-4504-931B-C01E6F3CB25B}">
      <dgm:prSet phldrT="[Текст]" custT="1"/>
      <dgm:spPr/>
      <dgm:t>
        <a:bodyPr/>
        <a:lstStyle/>
        <a:p>
          <a:r>
            <a:rPr lang="ru-RU" sz="1600" dirty="0"/>
            <a:t>Приведение в порядок чердачных и подвальных помещений</a:t>
          </a:r>
        </a:p>
      </dgm:t>
    </dgm:pt>
    <dgm:pt modelId="{AF73E7E5-FB41-4976-A2E7-9A3E31B0113E}" type="parTrans" cxnId="{E86DE19C-EC42-485C-A9E7-289C4AFFD947}">
      <dgm:prSet/>
      <dgm:spPr/>
      <dgm:t>
        <a:bodyPr/>
        <a:lstStyle/>
        <a:p>
          <a:endParaRPr lang="ru-RU"/>
        </a:p>
      </dgm:t>
    </dgm:pt>
    <dgm:pt modelId="{7E40CAD4-67EC-4B72-92AE-DD904C024EA6}" type="sibTrans" cxnId="{E86DE19C-EC42-485C-A9E7-289C4AFFD947}">
      <dgm:prSet/>
      <dgm:spPr/>
      <dgm:t>
        <a:bodyPr/>
        <a:lstStyle/>
        <a:p>
          <a:endParaRPr lang="ru-RU"/>
        </a:p>
      </dgm:t>
    </dgm:pt>
    <dgm:pt modelId="{702064A8-9338-4C27-ABAF-4285ED85D987}">
      <dgm:prSet phldrT="[Текст]" custT="1"/>
      <dgm:spPr/>
      <dgm:t>
        <a:bodyPr/>
        <a:lstStyle/>
        <a:p>
          <a:r>
            <a:rPr lang="ru-RU" sz="1600" dirty="0"/>
            <a:t>Мытье фасадов и цоколей</a:t>
          </a:r>
        </a:p>
      </dgm:t>
    </dgm:pt>
    <dgm:pt modelId="{92A13A2F-62AF-4C07-8DB3-0242703D1150}" type="parTrans" cxnId="{2E5F58A9-83CA-4629-900D-9890744DB064}">
      <dgm:prSet/>
      <dgm:spPr/>
      <dgm:t>
        <a:bodyPr/>
        <a:lstStyle/>
        <a:p>
          <a:endParaRPr lang="ru-RU"/>
        </a:p>
      </dgm:t>
    </dgm:pt>
    <dgm:pt modelId="{BE0C7136-482B-4768-A561-156A81159A7D}" type="sibTrans" cxnId="{2E5F58A9-83CA-4629-900D-9890744DB064}">
      <dgm:prSet/>
      <dgm:spPr/>
      <dgm:t>
        <a:bodyPr/>
        <a:lstStyle/>
        <a:p>
          <a:endParaRPr lang="ru-RU"/>
        </a:p>
      </dgm:t>
    </dgm:pt>
    <dgm:pt modelId="{47AAB1F5-5DA0-46F7-8410-BEBA4273F37D}">
      <dgm:prSet phldrT="[Текст]" custT="1"/>
      <dgm:spPr/>
      <dgm:t>
        <a:bodyPr/>
        <a:lstStyle/>
        <a:p>
          <a:r>
            <a:rPr lang="ru-RU" sz="1600" dirty="0"/>
            <a:t>Ремонт полов в подвалах и на лестничных клетках</a:t>
          </a:r>
        </a:p>
      </dgm:t>
    </dgm:pt>
    <dgm:pt modelId="{628CB562-1AB5-4E3C-AF40-C2C7A9A0D3B9}" type="parTrans" cxnId="{E98C7FA1-B14D-465B-8D4C-76D674E41A44}">
      <dgm:prSet/>
      <dgm:spPr/>
      <dgm:t>
        <a:bodyPr/>
        <a:lstStyle/>
        <a:p>
          <a:endParaRPr lang="ru-RU"/>
        </a:p>
      </dgm:t>
    </dgm:pt>
    <dgm:pt modelId="{A3932316-A8EF-4AE0-ABA9-DB77A81F449B}" type="sibTrans" cxnId="{E98C7FA1-B14D-465B-8D4C-76D674E41A44}">
      <dgm:prSet/>
      <dgm:spPr/>
      <dgm:t>
        <a:bodyPr/>
        <a:lstStyle/>
        <a:p>
          <a:endParaRPr lang="ru-RU"/>
        </a:p>
      </dgm:t>
    </dgm:pt>
    <dgm:pt modelId="{6AEE600D-41E5-40E6-B53F-F3DC7696BBA2}">
      <dgm:prSet phldrT="[Текст]" phldr="1"/>
      <dgm:spPr/>
      <dgm:t>
        <a:bodyPr/>
        <a:lstStyle/>
        <a:p>
          <a:endParaRPr lang="ru-RU" sz="1600"/>
        </a:p>
      </dgm:t>
    </dgm:pt>
    <dgm:pt modelId="{57E0536B-70E0-4D20-8E25-29F2800DF283}" type="parTrans" cxnId="{EFB3DCE2-2D09-4BCF-A7FF-BFF162C6C99B}">
      <dgm:prSet/>
      <dgm:spPr/>
      <dgm:t>
        <a:bodyPr/>
        <a:lstStyle/>
        <a:p>
          <a:endParaRPr lang="ru-RU"/>
        </a:p>
      </dgm:t>
    </dgm:pt>
    <dgm:pt modelId="{137E7857-8469-4A73-A97A-5DE6DDE03F85}" type="sibTrans" cxnId="{EFB3DCE2-2D09-4BCF-A7FF-BFF162C6C99B}">
      <dgm:prSet/>
      <dgm:spPr/>
      <dgm:t>
        <a:bodyPr/>
        <a:lstStyle/>
        <a:p>
          <a:endParaRPr lang="ru-RU"/>
        </a:p>
      </dgm:t>
    </dgm:pt>
    <dgm:pt modelId="{319C8B12-7F4A-4524-9938-C9AA8BB6274A}">
      <dgm:prSet phldrT="[Текст]" phldr="1"/>
      <dgm:spPr/>
      <dgm:t>
        <a:bodyPr/>
        <a:lstStyle/>
        <a:p>
          <a:endParaRPr lang="ru-RU" sz="1600"/>
        </a:p>
      </dgm:t>
    </dgm:pt>
    <dgm:pt modelId="{630B67EF-C54A-4B8C-AFE4-A447F8481130}" type="parTrans" cxnId="{9F535799-DA8D-40DE-8717-081069A02920}">
      <dgm:prSet/>
      <dgm:spPr/>
      <dgm:t>
        <a:bodyPr/>
        <a:lstStyle/>
        <a:p>
          <a:endParaRPr lang="ru-RU"/>
        </a:p>
      </dgm:t>
    </dgm:pt>
    <dgm:pt modelId="{D1697255-1746-460B-B65B-096FBEB0D983}" type="sibTrans" cxnId="{9F535799-DA8D-40DE-8717-081069A02920}">
      <dgm:prSet/>
      <dgm:spPr/>
      <dgm:t>
        <a:bodyPr/>
        <a:lstStyle/>
        <a:p>
          <a:endParaRPr lang="ru-RU"/>
        </a:p>
      </dgm:t>
    </dgm:pt>
    <dgm:pt modelId="{6D7945FD-4299-4A2D-B566-5F83FE73C321}">
      <dgm:prSet phldrT="[Текст]" phldr="1"/>
      <dgm:spPr/>
      <dgm:t>
        <a:bodyPr/>
        <a:lstStyle/>
        <a:p>
          <a:endParaRPr lang="ru-RU" sz="1600"/>
        </a:p>
      </dgm:t>
    </dgm:pt>
    <dgm:pt modelId="{3D9B43EA-3B81-4BCD-91BB-F9B5953942D8}" type="parTrans" cxnId="{98DB3132-21AB-4E54-B5B1-43C145132B8E}">
      <dgm:prSet/>
      <dgm:spPr/>
      <dgm:t>
        <a:bodyPr/>
        <a:lstStyle/>
        <a:p>
          <a:endParaRPr lang="ru-RU"/>
        </a:p>
      </dgm:t>
    </dgm:pt>
    <dgm:pt modelId="{5561201D-54BE-49BB-8233-35440ECC9F71}" type="sibTrans" cxnId="{98DB3132-21AB-4E54-B5B1-43C145132B8E}">
      <dgm:prSet/>
      <dgm:spPr/>
      <dgm:t>
        <a:bodyPr/>
        <a:lstStyle/>
        <a:p>
          <a:endParaRPr lang="ru-RU"/>
        </a:p>
      </dgm:t>
    </dgm:pt>
    <dgm:pt modelId="{8D861B7E-A32D-4460-BCB4-03F4018A5428}">
      <dgm:prSet phldrT="[Текст]" phldr="1"/>
      <dgm:spPr/>
      <dgm:t>
        <a:bodyPr/>
        <a:lstStyle/>
        <a:p>
          <a:endParaRPr lang="ru-RU" sz="1600"/>
        </a:p>
      </dgm:t>
    </dgm:pt>
    <dgm:pt modelId="{7D972DD4-E7F2-4504-80D4-97D7897937E6}" type="parTrans" cxnId="{CCB44458-9794-49B8-9CC1-EF86F36F1D86}">
      <dgm:prSet/>
      <dgm:spPr/>
      <dgm:t>
        <a:bodyPr/>
        <a:lstStyle/>
        <a:p>
          <a:endParaRPr lang="ru-RU"/>
        </a:p>
      </dgm:t>
    </dgm:pt>
    <dgm:pt modelId="{A14E8650-05DC-4449-BB47-67E3B1BC14B4}" type="sibTrans" cxnId="{CCB44458-9794-49B8-9CC1-EF86F36F1D86}">
      <dgm:prSet/>
      <dgm:spPr/>
      <dgm:t>
        <a:bodyPr/>
        <a:lstStyle/>
        <a:p>
          <a:endParaRPr lang="ru-RU"/>
        </a:p>
      </dgm:t>
    </dgm:pt>
    <dgm:pt modelId="{4587F5C3-1747-46D0-8234-585812552997}">
      <dgm:prSet phldrT="[Текст]" phldr="1"/>
      <dgm:spPr/>
      <dgm:t>
        <a:bodyPr/>
        <a:lstStyle/>
        <a:p>
          <a:endParaRPr lang="ru-RU" sz="1600"/>
        </a:p>
      </dgm:t>
    </dgm:pt>
    <dgm:pt modelId="{20E1FEDD-FB38-4495-9F98-DF895F5ACAA0}" type="parTrans" cxnId="{29F3A3D6-EE4E-4353-83AB-9A5A80027721}">
      <dgm:prSet/>
      <dgm:spPr/>
      <dgm:t>
        <a:bodyPr/>
        <a:lstStyle/>
        <a:p>
          <a:endParaRPr lang="ru-RU"/>
        </a:p>
      </dgm:t>
    </dgm:pt>
    <dgm:pt modelId="{8CCCA2B5-1D71-4F6D-9252-62D6FF6B1135}" type="sibTrans" cxnId="{29F3A3D6-EE4E-4353-83AB-9A5A80027721}">
      <dgm:prSet/>
      <dgm:spPr/>
      <dgm:t>
        <a:bodyPr/>
        <a:lstStyle/>
        <a:p>
          <a:endParaRPr lang="ru-RU"/>
        </a:p>
      </dgm:t>
    </dgm:pt>
    <dgm:pt modelId="{6C229E6A-C868-4587-83EE-20445068B939}">
      <dgm:prSet phldrT="[Текст]" phldr="1"/>
      <dgm:spPr/>
      <dgm:t>
        <a:bodyPr/>
        <a:lstStyle/>
        <a:p>
          <a:endParaRPr lang="ru-RU" sz="1600" dirty="0"/>
        </a:p>
      </dgm:t>
    </dgm:pt>
    <dgm:pt modelId="{E4ED14C3-65AF-4B8F-99C2-C16ECCE4598C}" type="parTrans" cxnId="{97B240A2-51AC-4AFD-95B0-3CA616FAE84E}">
      <dgm:prSet/>
      <dgm:spPr/>
      <dgm:t>
        <a:bodyPr/>
        <a:lstStyle/>
        <a:p>
          <a:endParaRPr lang="ru-RU"/>
        </a:p>
      </dgm:t>
    </dgm:pt>
    <dgm:pt modelId="{0BA40B6C-B07F-4693-A4E9-8B802F6048E8}" type="sibTrans" cxnId="{97B240A2-51AC-4AFD-95B0-3CA616FAE84E}">
      <dgm:prSet/>
      <dgm:spPr/>
      <dgm:t>
        <a:bodyPr/>
        <a:lstStyle/>
        <a:p>
          <a:endParaRPr lang="ru-RU"/>
        </a:p>
      </dgm:t>
    </dgm:pt>
    <dgm:pt modelId="{90AAAE2A-9B07-452E-B6F4-47451E83EA7B}" type="pres">
      <dgm:prSet presAssocID="{96361CA9-3640-4FB0-9EC7-AA90AB665DC6}" presName="Name0" presStyleCnt="0">
        <dgm:presLayoutVars>
          <dgm:chMax val="7"/>
          <dgm:chPref val="7"/>
          <dgm:dir/>
        </dgm:presLayoutVars>
      </dgm:prSet>
      <dgm:spPr/>
    </dgm:pt>
    <dgm:pt modelId="{A00CAC49-C9FC-4FEF-8897-C83D1388281B}" type="pres">
      <dgm:prSet presAssocID="{96361CA9-3640-4FB0-9EC7-AA90AB665DC6}" presName="Name1" presStyleCnt="0"/>
      <dgm:spPr/>
    </dgm:pt>
    <dgm:pt modelId="{725EC7CE-015B-4BBC-869A-6F19F5693F11}" type="pres">
      <dgm:prSet presAssocID="{96361CA9-3640-4FB0-9EC7-AA90AB665DC6}" presName="cycle" presStyleCnt="0"/>
      <dgm:spPr/>
    </dgm:pt>
    <dgm:pt modelId="{13FA7771-4394-4955-9CBE-EB64B412AF15}" type="pres">
      <dgm:prSet presAssocID="{96361CA9-3640-4FB0-9EC7-AA90AB665DC6}" presName="srcNode" presStyleLbl="node1" presStyleIdx="0" presStyleCnt="7"/>
      <dgm:spPr/>
    </dgm:pt>
    <dgm:pt modelId="{3C6D2635-B48E-48A4-A3A4-92B6CC162427}" type="pres">
      <dgm:prSet presAssocID="{96361CA9-3640-4FB0-9EC7-AA90AB665DC6}" presName="conn" presStyleLbl="parChTrans1D2" presStyleIdx="0" presStyleCnt="1"/>
      <dgm:spPr/>
    </dgm:pt>
    <dgm:pt modelId="{97E24CFD-FB48-49D8-97D5-1A4DE6B13A7A}" type="pres">
      <dgm:prSet presAssocID="{96361CA9-3640-4FB0-9EC7-AA90AB665DC6}" presName="extraNode" presStyleLbl="node1" presStyleIdx="0" presStyleCnt="7"/>
      <dgm:spPr/>
    </dgm:pt>
    <dgm:pt modelId="{B8B33951-3B15-4670-A0C9-34973C2C9A05}" type="pres">
      <dgm:prSet presAssocID="{96361CA9-3640-4FB0-9EC7-AA90AB665DC6}" presName="dstNode" presStyleLbl="node1" presStyleIdx="0" presStyleCnt="7"/>
      <dgm:spPr/>
    </dgm:pt>
    <dgm:pt modelId="{5F8D2984-D747-4CC0-9720-D37E96E72F5C}" type="pres">
      <dgm:prSet presAssocID="{A8C12460-38AD-4DF5-B349-3A51BAC4DFAD}" presName="text_1" presStyleLbl="node1" presStyleIdx="0" presStyleCnt="7">
        <dgm:presLayoutVars>
          <dgm:bulletEnabled val="1"/>
        </dgm:presLayoutVars>
      </dgm:prSet>
      <dgm:spPr/>
    </dgm:pt>
    <dgm:pt modelId="{E3AF7D8B-9C57-4B6A-ADEC-3D62B424A1CE}" type="pres">
      <dgm:prSet presAssocID="{A8C12460-38AD-4DF5-B349-3A51BAC4DFAD}" presName="accent_1" presStyleCnt="0"/>
      <dgm:spPr/>
    </dgm:pt>
    <dgm:pt modelId="{CC9ECBC0-926F-49F1-9B82-F9C345566A76}" type="pres">
      <dgm:prSet presAssocID="{A8C12460-38AD-4DF5-B349-3A51BAC4DFAD}" presName="accentRepeatNode" presStyleLbl="solidFgAcc1" presStyleIdx="0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97B3FD2F-3FD8-47B2-B9C7-884AC701C078}" type="pres">
      <dgm:prSet presAssocID="{E58259F8-B74D-4083-B959-6993A4A4FA7C}" presName="text_2" presStyleLbl="node1" presStyleIdx="1" presStyleCnt="7">
        <dgm:presLayoutVars>
          <dgm:bulletEnabled val="1"/>
        </dgm:presLayoutVars>
      </dgm:prSet>
      <dgm:spPr/>
    </dgm:pt>
    <dgm:pt modelId="{BCE587FA-6B41-48AF-B696-752B2247AFBB}" type="pres">
      <dgm:prSet presAssocID="{E58259F8-B74D-4083-B959-6993A4A4FA7C}" presName="accent_2" presStyleCnt="0"/>
      <dgm:spPr/>
    </dgm:pt>
    <dgm:pt modelId="{E9B949E9-9149-49E9-9942-D398301D8B65}" type="pres">
      <dgm:prSet presAssocID="{E58259F8-B74D-4083-B959-6993A4A4FA7C}" presName="accentRepeatNode" presStyleLbl="solidFgAcc1" presStyleIdx="1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5834B672-12E7-498D-9779-113D72945C5A}" type="pres">
      <dgm:prSet presAssocID="{44FB7CEA-65C1-454F-9EDB-C2B7B0E72BFC}" presName="text_3" presStyleLbl="node1" presStyleIdx="2" presStyleCnt="7" custLinFactNeighborX="0" custLinFactNeighborY="0">
        <dgm:presLayoutVars>
          <dgm:bulletEnabled val="1"/>
        </dgm:presLayoutVars>
      </dgm:prSet>
      <dgm:spPr/>
    </dgm:pt>
    <dgm:pt modelId="{E9AA7977-6608-49A9-93B0-D353C42A5C25}" type="pres">
      <dgm:prSet presAssocID="{44FB7CEA-65C1-454F-9EDB-C2B7B0E72BFC}" presName="accent_3" presStyleCnt="0"/>
      <dgm:spPr/>
    </dgm:pt>
    <dgm:pt modelId="{746C7490-C76A-4B91-83DF-5CE26ABB6C2B}" type="pres">
      <dgm:prSet presAssocID="{44FB7CEA-65C1-454F-9EDB-C2B7B0E72BFC}" presName="accentRepeatNode" presStyleLbl="solidFgAcc1" presStyleIdx="2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6EBF98D6-307D-49ED-8D0F-998AD2777DB8}" type="pres">
      <dgm:prSet presAssocID="{F9CB2751-3B13-4504-931B-C01E6F3CB25B}" presName="text_4" presStyleLbl="node1" presStyleIdx="3" presStyleCnt="7">
        <dgm:presLayoutVars>
          <dgm:bulletEnabled val="1"/>
        </dgm:presLayoutVars>
      </dgm:prSet>
      <dgm:spPr/>
    </dgm:pt>
    <dgm:pt modelId="{B613B363-1EAF-4CAE-A535-C1FEE44B196F}" type="pres">
      <dgm:prSet presAssocID="{F9CB2751-3B13-4504-931B-C01E6F3CB25B}" presName="accent_4" presStyleCnt="0"/>
      <dgm:spPr/>
    </dgm:pt>
    <dgm:pt modelId="{6EE4ABD3-F7AC-40A1-9C51-B295B44B77F5}" type="pres">
      <dgm:prSet presAssocID="{F9CB2751-3B13-4504-931B-C01E6F3CB25B}" presName="accentRepeatNode" presStyleLbl="solidFgAcc1" presStyleIdx="3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F052782E-AA6A-4CE5-B801-693FADC508C2}" type="pres">
      <dgm:prSet presAssocID="{702064A8-9338-4C27-ABAF-4285ED85D987}" presName="text_5" presStyleLbl="node1" presStyleIdx="4" presStyleCnt="7">
        <dgm:presLayoutVars>
          <dgm:bulletEnabled val="1"/>
        </dgm:presLayoutVars>
      </dgm:prSet>
      <dgm:spPr/>
    </dgm:pt>
    <dgm:pt modelId="{CD92CE3A-0745-4FD0-A47A-EFC262E6F4DD}" type="pres">
      <dgm:prSet presAssocID="{702064A8-9338-4C27-ABAF-4285ED85D987}" presName="accent_5" presStyleCnt="0"/>
      <dgm:spPr/>
    </dgm:pt>
    <dgm:pt modelId="{FB3A11CC-5240-4042-8247-79CD84EAFECD}" type="pres">
      <dgm:prSet presAssocID="{702064A8-9338-4C27-ABAF-4285ED85D987}" presName="accentRepeatNode" presStyleLbl="solidFgAcc1" presStyleIdx="4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3765B692-DD38-40D0-882C-CE172E0C35AF}" type="pres">
      <dgm:prSet presAssocID="{47AAB1F5-5DA0-46F7-8410-BEBA4273F37D}" presName="text_6" presStyleLbl="node1" presStyleIdx="5" presStyleCnt="7">
        <dgm:presLayoutVars>
          <dgm:bulletEnabled val="1"/>
        </dgm:presLayoutVars>
      </dgm:prSet>
      <dgm:spPr/>
    </dgm:pt>
    <dgm:pt modelId="{5E014005-51F9-4DF1-A9AC-4D58260650A5}" type="pres">
      <dgm:prSet presAssocID="{47AAB1F5-5DA0-46F7-8410-BEBA4273F37D}" presName="accent_6" presStyleCnt="0"/>
      <dgm:spPr/>
    </dgm:pt>
    <dgm:pt modelId="{92950257-3D6D-4365-8365-4C16278ADC25}" type="pres">
      <dgm:prSet presAssocID="{47AAB1F5-5DA0-46F7-8410-BEBA4273F37D}" presName="accentRepeatNode" presStyleLbl="solidFgAcc1" presStyleIdx="5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C3D9DBD6-8753-4A11-BB8F-A77F385A399E}" type="pres">
      <dgm:prSet presAssocID="{958F4A8B-3B11-4CA2-8423-9341AA0249B7}" presName="text_7" presStyleLbl="node1" presStyleIdx="6" presStyleCnt="7">
        <dgm:presLayoutVars>
          <dgm:bulletEnabled val="1"/>
        </dgm:presLayoutVars>
      </dgm:prSet>
      <dgm:spPr/>
    </dgm:pt>
    <dgm:pt modelId="{5C145020-EAF1-400E-B0F8-EA7B40FDC3A0}" type="pres">
      <dgm:prSet presAssocID="{958F4A8B-3B11-4CA2-8423-9341AA0249B7}" presName="accent_7" presStyleCnt="0"/>
      <dgm:spPr/>
    </dgm:pt>
    <dgm:pt modelId="{F7A1D77B-4902-4740-A321-6DD3D114E94C}" type="pres">
      <dgm:prSet presAssocID="{958F4A8B-3B11-4CA2-8423-9341AA0249B7}" presName="accentRepeatNode" presStyleLbl="solidFgAcc1" presStyleIdx="6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</dgm:ptLst>
  <dgm:cxnLst>
    <dgm:cxn modelId="{072DA10C-3939-44B7-967C-9682D37E4A45}" srcId="{96361CA9-3640-4FB0-9EC7-AA90AB665DC6}" destId="{A8C12460-38AD-4DF5-B349-3A51BAC4DFAD}" srcOrd="0" destOrd="0" parTransId="{CBCB98E2-C093-45AD-9B36-B12D1DF3FCA0}" sibTransId="{CCDF5ECA-8CC1-48DB-BAED-974B65FD7CF0}"/>
    <dgm:cxn modelId="{FEF00E1B-7C5B-49AD-ABB1-E7FFE5E21EE2}" srcId="{96361CA9-3640-4FB0-9EC7-AA90AB665DC6}" destId="{44FB7CEA-65C1-454F-9EDB-C2B7B0E72BFC}" srcOrd="2" destOrd="0" parTransId="{BBA6FFC0-EF8A-4045-ACDA-6CEE04205EE0}" sibTransId="{FB7FFFA7-99EF-4D3A-B541-2590B272CC4A}"/>
    <dgm:cxn modelId="{22F7382F-9661-40B2-9BC2-B0FD1C234746}" type="presOf" srcId="{44FB7CEA-65C1-454F-9EDB-C2B7B0E72BFC}" destId="{5834B672-12E7-498D-9779-113D72945C5A}" srcOrd="0" destOrd="0" presId="urn:microsoft.com/office/officeart/2008/layout/VerticalCurvedList"/>
    <dgm:cxn modelId="{98DB3132-21AB-4E54-B5B1-43C145132B8E}" srcId="{96361CA9-3640-4FB0-9EC7-AA90AB665DC6}" destId="{6D7945FD-4299-4A2D-B566-5F83FE73C321}" srcOrd="10" destOrd="0" parTransId="{3D9B43EA-3B81-4BCD-91BB-F9B5953942D8}" sibTransId="{5561201D-54BE-49BB-8233-35440ECC9F71}"/>
    <dgm:cxn modelId="{8EA48035-E76B-444A-BB41-A8770BAC6695}" type="presOf" srcId="{702064A8-9338-4C27-ABAF-4285ED85D987}" destId="{F052782E-AA6A-4CE5-B801-693FADC508C2}" srcOrd="0" destOrd="0" presId="urn:microsoft.com/office/officeart/2008/layout/VerticalCurvedList"/>
    <dgm:cxn modelId="{C341F83D-9B11-4468-AAB0-DCFA2584C86D}" type="presOf" srcId="{E58259F8-B74D-4083-B959-6993A4A4FA7C}" destId="{97B3FD2F-3FD8-47B2-B9C7-884AC701C078}" srcOrd="0" destOrd="0" presId="urn:microsoft.com/office/officeart/2008/layout/VerticalCurvedList"/>
    <dgm:cxn modelId="{CBEB0357-0F1A-4BE7-ABBE-BA353E3F0FB3}" type="presOf" srcId="{F9CB2751-3B13-4504-931B-C01E6F3CB25B}" destId="{6EBF98D6-307D-49ED-8D0F-998AD2777DB8}" srcOrd="0" destOrd="0" presId="urn:microsoft.com/office/officeart/2008/layout/VerticalCurvedList"/>
    <dgm:cxn modelId="{CCB44458-9794-49B8-9CC1-EF86F36F1D86}" srcId="{96361CA9-3640-4FB0-9EC7-AA90AB665DC6}" destId="{8D861B7E-A32D-4460-BCB4-03F4018A5428}" srcOrd="11" destOrd="0" parTransId="{7D972DD4-E7F2-4504-80D4-97D7897937E6}" sibTransId="{A14E8650-05DC-4449-BB47-67E3B1BC14B4}"/>
    <dgm:cxn modelId="{A1237487-1D99-4127-A0D7-5D4AA06C60C5}" type="presOf" srcId="{47AAB1F5-5DA0-46F7-8410-BEBA4273F37D}" destId="{3765B692-DD38-40D0-882C-CE172E0C35AF}" srcOrd="0" destOrd="0" presId="urn:microsoft.com/office/officeart/2008/layout/VerticalCurvedList"/>
    <dgm:cxn modelId="{9F535799-DA8D-40DE-8717-081069A02920}" srcId="{96361CA9-3640-4FB0-9EC7-AA90AB665DC6}" destId="{319C8B12-7F4A-4524-9938-C9AA8BB6274A}" srcOrd="9" destOrd="0" parTransId="{630B67EF-C54A-4B8C-AFE4-A447F8481130}" sibTransId="{D1697255-1746-460B-B65B-096FBEB0D983}"/>
    <dgm:cxn modelId="{E86DE19C-EC42-485C-A9E7-289C4AFFD947}" srcId="{96361CA9-3640-4FB0-9EC7-AA90AB665DC6}" destId="{F9CB2751-3B13-4504-931B-C01E6F3CB25B}" srcOrd="3" destOrd="0" parTransId="{AF73E7E5-FB41-4976-A2E7-9A3E31B0113E}" sibTransId="{7E40CAD4-67EC-4B72-92AE-DD904C024EA6}"/>
    <dgm:cxn modelId="{E98C7FA1-B14D-465B-8D4C-76D674E41A44}" srcId="{96361CA9-3640-4FB0-9EC7-AA90AB665DC6}" destId="{47AAB1F5-5DA0-46F7-8410-BEBA4273F37D}" srcOrd="5" destOrd="0" parTransId="{628CB562-1AB5-4E3C-AF40-C2C7A9A0D3B9}" sibTransId="{A3932316-A8EF-4AE0-ABA9-DB77A81F449B}"/>
    <dgm:cxn modelId="{97B240A2-51AC-4AFD-95B0-3CA616FAE84E}" srcId="{96361CA9-3640-4FB0-9EC7-AA90AB665DC6}" destId="{6C229E6A-C868-4587-83EE-20445068B939}" srcOrd="13" destOrd="0" parTransId="{E4ED14C3-65AF-4B8F-99C2-C16ECCE4598C}" sibTransId="{0BA40B6C-B07F-4693-A4E9-8B802F6048E8}"/>
    <dgm:cxn modelId="{2E5F58A9-83CA-4629-900D-9890744DB064}" srcId="{96361CA9-3640-4FB0-9EC7-AA90AB665DC6}" destId="{702064A8-9338-4C27-ABAF-4285ED85D987}" srcOrd="4" destOrd="0" parTransId="{92A13A2F-62AF-4C07-8DB3-0242703D1150}" sibTransId="{BE0C7136-482B-4768-A561-156A81159A7D}"/>
    <dgm:cxn modelId="{E05C7CB1-BC59-4824-888A-8EDE7A288157}" srcId="{96361CA9-3640-4FB0-9EC7-AA90AB665DC6}" destId="{958F4A8B-3B11-4CA2-8423-9341AA0249B7}" srcOrd="6" destOrd="0" parTransId="{33308F71-97FD-40AC-8B65-904B22EAC97A}" sibTransId="{085804A0-176D-4460-B67B-0D6C4AE830DF}"/>
    <dgm:cxn modelId="{F43447BC-2627-42CA-A9A7-12A585F193FF}" type="presOf" srcId="{CCDF5ECA-8CC1-48DB-BAED-974B65FD7CF0}" destId="{3C6D2635-B48E-48A4-A3A4-92B6CC162427}" srcOrd="0" destOrd="0" presId="urn:microsoft.com/office/officeart/2008/layout/VerticalCurvedList"/>
    <dgm:cxn modelId="{21151FCE-C497-42B6-A7FA-B66A81E81FE6}" type="presOf" srcId="{96361CA9-3640-4FB0-9EC7-AA90AB665DC6}" destId="{90AAAE2A-9B07-452E-B6F4-47451E83EA7B}" srcOrd="0" destOrd="0" presId="urn:microsoft.com/office/officeart/2008/layout/VerticalCurvedList"/>
    <dgm:cxn modelId="{29F3A3D6-EE4E-4353-83AB-9A5A80027721}" srcId="{96361CA9-3640-4FB0-9EC7-AA90AB665DC6}" destId="{4587F5C3-1747-46D0-8234-585812552997}" srcOrd="12" destOrd="0" parTransId="{20E1FEDD-FB38-4495-9F98-DF895F5ACAA0}" sibTransId="{8CCCA2B5-1D71-4F6D-9252-62D6FF6B1135}"/>
    <dgm:cxn modelId="{2111ACDA-5420-4C59-AFF6-FAA7D767399D}" type="presOf" srcId="{958F4A8B-3B11-4CA2-8423-9341AA0249B7}" destId="{C3D9DBD6-8753-4A11-BB8F-A77F385A399E}" srcOrd="0" destOrd="0" presId="urn:microsoft.com/office/officeart/2008/layout/VerticalCurvedList"/>
    <dgm:cxn modelId="{EFB3DCE2-2D09-4BCF-A7FF-BFF162C6C99B}" srcId="{96361CA9-3640-4FB0-9EC7-AA90AB665DC6}" destId="{6AEE600D-41E5-40E6-B53F-F3DC7696BBA2}" srcOrd="8" destOrd="0" parTransId="{57E0536B-70E0-4D20-8E25-29F2800DF283}" sibTransId="{137E7857-8469-4A73-A97A-5DE6DDE03F85}"/>
    <dgm:cxn modelId="{826A9EE3-8317-46E6-89FF-F9C8D8AEF992}" type="presOf" srcId="{A8C12460-38AD-4DF5-B349-3A51BAC4DFAD}" destId="{5F8D2984-D747-4CC0-9720-D37E96E72F5C}" srcOrd="0" destOrd="0" presId="urn:microsoft.com/office/officeart/2008/layout/VerticalCurvedList"/>
    <dgm:cxn modelId="{4B6A91F9-5987-4CC9-83BA-E9DA712B1389}" srcId="{96361CA9-3640-4FB0-9EC7-AA90AB665DC6}" destId="{D99F527F-1DA3-4FAE-B672-46C6D31F02F8}" srcOrd="7" destOrd="0" parTransId="{01D26AE1-10CC-4713-9B0A-2295C1D12711}" sibTransId="{415023F9-F78F-41EA-904B-8F040748DD4A}"/>
    <dgm:cxn modelId="{86DE4BFE-EB53-4288-B818-E07DC5CA646F}" srcId="{96361CA9-3640-4FB0-9EC7-AA90AB665DC6}" destId="{E58259F8-B74D-4083-B959-6993A4A4FA7C}" srcOrd="1" destOrd="0" parTransId="{A7C44058-1B76-45FC-A7F4-9FF55780249E}" sibTransId="{5D1E6862-01DA-49E6-851A-61282E20F282}"/>
    <dgm:cxn modelId="{F0647A4D-430D-4CBD-9F10-D4A4919F943A}" type="presParOf" srcId="{90AAAE2A-9B07-452E-B6F4-47451E83EA7B}" destId="{A00CAC49-C9FC-4FEF-8897-C83D1388281B}" srcOrd="0" destOrd="0" presId="urn:microsoft.com/office/officeart/2008/layout/VerticalCurvedList"/>
    <dgm:cxn modelId="{1B89FD0D-744E-4E92-8628-F6900FE2B9ED}" type="presParOf" srcId="{A00CAC49-C9FC-4FEF-8897-C83D1388281B}" destId="{725EC7CE-015B-4BBC-869A-6F19F5693F11}" srcOrd="0" destOrd="0" presId="urn:microsoft.com/office/officeart/2008/layout/VerticalCurvedList"/>
    <dgm:cxn modelId="{E8D87266-C501-40FB-BC91-3D2E6CE753B5}" type="presParOf" srcId="{725EC7CE-015B-4BBC-869A-6F19F5693F11}" destId="{13FA7771-4394-4955-9CBE-EB64B412AF15}" srcOrd="0" destOrd="0" presId="urn:microsoft.com/office/officeart/2008/layout/VerticalCurvedList"/>
    <dgm:cxn modelId="{BA5660B9-AB6D-4979-B206-87FB2F08BD2D}" type="presParOf" srcId="{725EC7CE-015B-4BBC-869A-6F19F5693F11}" destId="{3C6D2635-B48E-48A4-A3A4-92B6CC162427}" srcOrd="1" destOrd="0" presId="urn:microsoft.com/office/officeart/2008/layout/VerticalCurvedList"/>
    <dgm:cxn modelId="{C655A7A2-3F09-4C9E-9FBB-676F7038D614}" type="presParOf" srcId="{725EC7CE-015B-4BBC-869A-6F19F5693F11}" destId="{97E24CFD-FB48-49D8-97D5-1A4DE6B13A7A}" srcOrd="2" destOrd="0" presId="urn:microsoft.com/office/officeart/2008/layout/VerticalCurvedList"/>
    <dgm:cxn modelId="{39CCE467-8BB2-4AFC-8174-9E7E07166B2F}" type="presParOf" srcId="{725EC7CE-015B-4BBC-869A-6F19F5693F11}" destId="{B8B33951-3B15-4670-A0C9-34973C2C9A05}" srcOrd="3" destOrd="0" presId="urn:microsoft.com/office/officeart/2008/layout/VerticalCurvedList"/>
    <dgm:cxn modelId="{13EED6E8-2B21-4386-8525-D3811E4DA901}" type="presParOf" srcId="{A00CAC49-C9FC-4FEF-8897-C83D1388281B}" destId="{5F8D2984-D747-4CC0-9720-D37E96E72F5C}" srcOrd="1" destOrd="0" presId="urn:microsoft.com/office/officeart/2008/layout/VerticalCurvedList"/>
    <dgm:cxn modelId="{E30C5509-6F46-44BC-9740-44408A4F3209}" type="presParOf" srcId="{A00CAC49-C9FC-4FEF-8897-C83D1388281B}" destId="{E3AF7D8B-9C57-4B6A-ADEC-3D62B424A1CE}" srcOrd="2" destOrd="0" presId="urn:microsoft.com/office/officeart/2008/layout/VerticalCurvedList"/>
    <dgm:cxn modelId="{50CC5222-3305-4147-81B6-08925C05BE51}" type="presParOf" srcId="{E3AF7D8B-9C57-4B6A-ADEC-3D62B424A1CE}" destId="{CC9ECBC0-926F-49F1-9B82-F9C345566A76}" srcOrd="0" destOrd="0" presId="urn:microsoft.com/office/officeart/2008/layout/VerticalCurvedList"/>
    <dgm:cxn modelId="{9B4722DB-9D5A-48C0-88C1-5946724D1C30}" type="presParOf" srcId="{A00CAC49-C9FC-4FEF-8897-C83D1388281B}" destId="{97B3FD2F-3FD8-47B2-B9C7-884AC701C078}" srcOrd="3" destOrd="0" presId="urn:microsoft.com/office/officeart/2008/layout/VerticalCurvedList"/>
    <dgm:cxn modelId="{54249911-EBDE-4C53-A7F0-3C1E3FDA36E3}" type="presParOf" srcId="{A00CAC49-C9FC-4FEF-8897-C83D1388281B}" destId="{BCE587FA-6B41-48AF-B696-752B2247AFBB}" srcOrd="4" destOrd="0" presId="urn:microsoft.com/office/officeart/2008/layout/VerticalCurvedList"/>
    <dgm:cxn modelId="{E94471C2-63BB-4886-942F-83857E57E37D}" type="presParOf" srcId="{BCE587FA-6B41-48AF-B696-752B2247AFBB}" destId="{E9B949E9-9149-49E9-9942-D398301D8B65}" srcOrd="0" destOrd="0" presId="urn:microsoft.com/office/officeart/2008/layout/VerticalCurvedList"/>
    <dgm:cxn modelId="{463C6901-D1EE-46BD-A23C-0A70E5372785}" type="presParOf" srcId="{A00CAC49-C9FC-4FEF-8897-C83D1388281B}" destId="{5834B672-12E7-498D-9779-113D72945C5A}" srcOrd="5" destOrd="0" presId="urn:microsoft.com/office/officeart/2008/layout/VerticalCurvedList"/>
    <dgm:cxn modelId="{925FE0D1-C2F6-4B53-BFC7-F6A02A9395F7}" type="presParOf" srcId="{A00CAC49-C9FC-4FEF-8897-C83D1388281B}" destId="{E9AA7977-6608-49A9-93B0-D353C42A5C25}" srcOrd="6" destOrd="0" presId="urn:microsoft.com/office/officeart/2008/layout/VerticalCurvedList"/>
    <dgm:cxn modelId="{6359A090-34B9-400B-B930-A037CF7EFA34}" type="presParOf" srcId="{E9AA7977-6608-49A9-93B0-D353C42A5C25}" destId="{746C7490-C76A-4B91-83DF-5CE26ABB6C2B}" srcOrd="0" destOrd="0" presId="urn:microsoft.com/office/officeart/2008/layout/VerticalCurvedList"/>
    <dgm:cxn modelId="{6C0D2312-8C04-4DCA-B758-D16E8C03A54B}" type="presParOf" srcId="{A00CAC49-C9FC-4FEF-8897-C83D1388281B}" destId="{6EBF98D6-307D-49ED-8D0F-998AD2777DB8}" srcOrd="7" destOrd="0" presId="urn:microsoft.com/office/officeart/2008/layout/VerticalCurvedList"/>
    <dgm:cxn modelId="{CD296FB6-8C49-4119-9ED1-D9062E4657F8}" type="presParOf" srcId="{A00CAC49-C9FC-4FEF-8897-C83D1388281B}" destId="{B613B363-1EAF-4CAE-A535-C1FEE44B196F}" srcOrd="8" destOrd="0" presId="urn:microsoft.com/office/officeart/2008/layout/VerticalCurvedList"/>
    <dgm:cxn modelId="{D25E8B8E-5CE8-4F94-900C-B915330C6464}" type="presParOf" srcId="{B613B363-1EAF-4CAE-A535-C1FEE44B196F}" destId="{6EE4ABD3-F7AC-40A1-9C51-B295B44B77F5}" srcOrd="0" destOrd="0" presId="urn:microsoft.com/office/officeart/2008/layout/VerticalCurvedList"/>
    <dgm:cxn modelId="{5BE5582B-9A4D-46A9-B655-006344BD9436}" type="presParOf" srcId="{A00CAC49-C9FC-4FEF-8897-C83D1388281B}" destId="{F052782E-AA6A-4CE5-B801-693FADC508C2}" srcOrd="9" destOrd="0" presId="urn:microsoft.com/office/officeart/2008/layout/VerticalCurvedList"/>
    <dgm:cxn modelId="{D49C2C31-0DD7-43B3-B1AB-BB91BA70362E}" type="presParOf" srcId="{A00CAC49-C9FC-4FEF-8897-C83D1388281B}" destId="{CD92CE3A-0745-4FD0-A47A-EFC262E6F4DD}" srcOrd="10" destOrd="0" presId="urn:microsoft.com/office/officeart/2008/layout/VerticalCurvedList"/>
    <dgm:cxn modelId="{F2B2CDA9-7EC4-4432-BF2C-034833B05576}" type="presParOf" srcId="{CD92CE3A-0745-4FD0-A47A-EFC262E6F4DD}" destId="{FB3A11CC-5240-4042-8247-79CD84EAFECD}" srcOrd="0" destOrd="0" presId="urn:microsoft.com/office/officeart/2008/layout/VerticalCurvedList"/>
    <dgm:cxn modelId="{23D94B6B-558F-4987-AE33-6F63452D01EC}" type="presParOf" srcId="{A00CAC49-C9FC-4FEF-8897-C83D1388281B}" destId="{3765B692-DD38-40D0-882C-CE172E0C35AF}" srcOrd="11" destOrd="0" presId="urn:microsoft.com/office/officeart/2008/layout/VerticalCurvedList"/>
    <dgm:cxn modelId="{EF4DF13D-C139-4804-8BE0-5C929E14CABB}" type="presParOf" srcId="{A00CAC49-C9FC-4FEF-8897-C83D1388281B}" destId="{5E014005-51F9-4DF1-A9AC-4D58260650A5}" srcOrd="12" destOrd="0" presId="urn:microsoft.com/office/officeart/2008/layout/VerticalCurvedList"/>
    <dgm:cxn modelId="{44C85D02-BB5E-4A41-B19D-632C3AAE3CCA}" type="presParOf" srcId="{5E014005-51F9-4DF1-A9AC-4D58260650A5}" destId="{92950257-3D6D-4365-8365-4C16278ADC25}" srcOrd="0" destOrd="0" presId="urn:microsoft.com/office/officeart/2008/layout/VerticalCurvedList"/>
    <dgm:cxn modelId="{299D7934-6A8B-4448-A653-E4F245AFA4D2}" type="presParOf" srcId="{A00CAC49-C9FC-4FEF-8897-C83D1388281B}" destId="{C3D9DBD6-8753-4A11-BB8F-A77F385A399E}" srcOrd="13" destOrd="0" presId="urn:microsoft.com/office/officeart/2008/layout/VerticalCurvedList"/>
    <dgm:cxn modelId="{7A01DDA4-2565-4017-8EE2-9F4A63AE2B49}" type="presParOf" srcId="{A00CAC49-C9FC-4FEF-8897-C83D1388281B}" destId="{5C145020-EAF1-400E-B0F8-EA7B40FDC3A0}" srcOrd="14" destOrd="0" presId="urn:microsoft.com/office/officeart/2008/layout/VerticalCurvedList"/>
    <dgm:cxn modelId="{6C0CBFA9-FBD0-4901-8B86-83C0D8228EC0}" type="presParOf" srcId="{5C145020-EAF1-400E-B0F8-EA7B40FDC3A0}" destId="{F7A1D77B-4902-4740-A321-6DD3D114E94C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CEAAA5-F92E-4E75-B013-5DC05F4EED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A155B98-8483-43F8-B856-51ECCF11887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 Подготовка к весенне-летнему периоду</a:t>
          </a:r>
        </a:p>
      </dgm:t>
    </dgm:pt>
    <dgm:pt modelId="{19D883B6-4BDF-404D-ACD5-60D1C5A0FA32}" type="parTrans" cxnId="{D1AD6A37-86D8-408A-BC56-BDC3D1436A13}">
      <dgm:prSet/>
      <dgm:spPr/>
      <dgm:t>
        <a:bodyPr/>
        <a:lstStyle/>
        <a:p>
          <a:endParaRPr lang="ru-RU"/>
        </a:p>
      </dgm:t>
    </dgm:pt>
    <dgm:pt modelId="{9A88F7EC-7C83-4E19-A45B-721DF059B91C}" type="sibTrans" cxnId="{D1AD6A37-86D8-408A-BC56-BDC3D1436A13}">
      <dgm:prSet/>
      <dgm:spPr/>
      <dgm:t>
        <a:bodyPr/>
        <a:lstStyle/>
        <a:p>
          <a:endParaRPr lang="ru-RU"/>
        </a:p>
      </dgm:t>
    </dgm:pt>
    <dgm:pt modelId="{B41875D8-C7DD-4F7C-9EDA-F7261C686A24}" type="pres">
      <dgm:prSet presAssocID="{12CEAAA5-F92E-4E75-B013-5DC05F4EED35}" presName="Name0" presStyleCnt="0">
        <dgm:presLayoutVars>
          <dgm:dir/>
          <dgm:animLvl val="lvl"/>
          <dgm:resizeHandles val="exact"/>
        </dgm:presLayoutVars>
      </dgm:prSet>
      <dgm:spPr/>
    </dgm:pt>
    <dgm:pt modelId="{00380290-94EB-4349-BA22-D7A939B159BB}" type="pres">
      <dgm:prSet presAssocID="{12CEAAA5-F92E-4E75-B013-5DC05F4EED35}" presName="dummy" presStyleCnt="0"/>
      <dgm:spPr/>
    </dgm:pt>
    <dgm:pt modelId="{B4EB5330-51AD-4C02-B306-F00C47D2B2FF}" type="pres">
      <dgm:prSet presAssocID="{12CEAAA5-F92E-4E75-B013-5DC05F4EED35}" presName="linH" presStyleCnt="0"/>
      <dgm:spPr/>
    </dgm:pt>
    <dgm:pt modelId="{F8BA34FC-E8AA-4136-8488-8D2F57AA4FA7}" type="pres">
      <dgm:prSet presAssocID="{12CEAAA5-F92E-4E75-B013-5DC05F4EED35}" presName="padding1" presStyleCnt="0"/>
      <dgm:spPr/>
    </dgm:pt>
    <dgm:pt modelId="{A31DC39A-1521-47BF-AD85-91C28F67A8D2}" type="pres">
      <dgm:prSet presAssocID="{4A155B98-8483-43F8-B856-51ECCF11887A}" presName="linV" presStyleCnt="0"/>
      <dgm:spPr/>
    </dgm:pt>
    <dgm:pt modelId="{C162EC97-413C-47B3-98D7-5F90C81DC075}" type="pres">
      <dgm:prSet presAssocID="{4A155B98-8483-43F8-B856-51ECCF11887A}" presName="spVertical1" presStyleCnt="0"/>
      <dgm:spPr/>
    </dgm:pt>
    <dgm:pt modelId="{6D40A0F0-77FB-4609-8312-EBC09A32F81A}" type="pres">
      <dgm:prSet presAssocID="{4A155B98-8483-43F8-B856-51ECCF11887A}" presName="parTx" presStyleLbl="revTx" presStyleIdx="0" presStyleCnt="1" custScaleX="2000000" custLinFactX="-94423" custLinFactNeighborX="-100000">
        <dgm:presLayoutVars>
          <dgm:chMax val="0"/>
          <dgm:chPref val="0"/>
          <dgm:bulletEnabled val="1"/>
        </dgm:presLayoutVars>
      </dgm:prSet>
      <dgm:spPr/>
    </dgm:pt>
    <dgm:pt modelId="{4CDEA2C1-AE60-4966-AC00-DC99E6CB2AD5}" type="pres">
      <dgm:prSet presAssocID="{4A155B98-8483-43F8-B856-51ECCF11887A}" presName="spVertical2" presStyleCnt="0"/>
      <dgm:spPr/>
    </dgm:pt>
    <dgm:pt modelId="{C90A9A28-72F5-4D01-9EB3-2E009D61827E}" type="pres">
      <dgm:prSet presAssocID="{4A155B98-8483-43F8-B856-51ECCF11887A}" presName="spVertical3" presStyleCnt="0"/>
      <dgm:spPr/>
    </dgm:pt>
    <dgm:pt modelId="{49F41F07-B3FA-4263-A372-339973DDDE29}" type="pres">
      <dgm:prSet presAssocID="{12CEAAA5-F92E-4E75-B013-5DC05F4EED35}" presName="padding2" presStyleCnt="0"/>
      <dgm:spPr/>
    </dgm:pt>
    <dgm:pt modelId="{3058D6B4-F9CF-4648-AC62-93015E938C44}" type="pres">
      <dgm:prSet presAssocID="{12CEAAA5-F92E-4E75-B013-5DC05F4EED35}" presName="negArrow" presStyleCnt="0"/>
      <dgm:spPr/>
    </dgm:pt>
    <dgm:pt modelId="{8E99CF5E-5187-4052-B996-2CD1A81DD83F}" type="pres">
      <dgm:prSet presAssocID="{12CEAAA5-F92E-4E75-B013-5DC05F4EED35}" presName="backgroundArrow" presStyleLbl="node1" presStyleIdx="0" presStyleCnt="1" custLinFactNeighborX="-693" custLinFactNeighborY="351"/>
      <dgm:spPr>
        <a:solidFill>
          <a:schemeClr val="accent4">
            <a:lumMod val="75000"/>
          </a:schemeClr>
        </a:solidFill>
      </dgm:spPr>
    </dgm:pt>
  </dgm:ptLst>
  <dgm:cxnLst>
    <dgm:cxn modelId="{E3D06E10-B89B-4FAF-A9CB-CF720019F3FE}" type="presOf" srcId="{4A155B98-8483-43F8-B856-51ECCF11887A}" destId="{6D40A0F0-77FB-4609-8312-EBC09A32F81A}" srcOrd="0" destOrd="0" presId="urn:microsoft.com/office/officeart/2005/8/layout/hProcess3"/>
    <dgm:cxn modelId="{D1AD6A37-86D8-408A-BC56-BDC3D1436A13}" srcId="{12CEAAA5-F92E-4E75-B013-5DC05F4EED35}" destId="{4A155B98-8483-43F8-B856-51ECCF11887A}" srcOrd="0" destOrd="0" parTransId="{19D883B6-4BDF-404D-ACD5-60D1C5A0FA32}" sibTransId="{9A88F7EC-7C83-4E19-A45B-721DF059B91C}"/>
    <dgm:cxn modelId="{0B86C55E-FD04-43B9-A37F-690A287E6F3D}" type="presOf" srcId="{12CEAAA5-F92E-4E75-B013-5DC05F4EED35}" destId="{B41875D8-C7DD-4F7C-9EDA-F7261C686A24}" srcOrd="0" destOrd="0" presId="urn:microsoft.com/office/officeart/2005/8/layout/hProcess3"/>
    <dgm:cxn modelId="{40283769-5904-4DDD-A8C2-F3B6135E93FF}" type="presParOf" srcId="{B41875D8-C7DD-4F7C-9EDA-F7261C686A24}" destId="{00380290-94EB-4349-BA22-D7A939B159BB}" srcOrd="0" destOrd="0" presId="urn:microsoft.com/office/officeart/2005/8/layout/hProcess3"/>
    <dgm:cxn modelId="{34099E14-CB0B-460F-B842-880C0057392F}" type="presParOf" srcId="{B41875D8-C7DD-4F7C-9EDA-F7261C686A24}" destId="{B4EB5330-51AD-4C02-B306-F00C47D2B2FF}" srcOrd="1" destOrd="0" presId="urn:microsoft.com/office/officeart/2005/8/layout/hProcess3"/>
    <dgm:cxn modelId="{FB214CF7-E808-473C-B2AC-2D237DD3D106}" type="presParOf" srcId="{B4EB5330-51AD-4C02-B306-F00C47D2B2FF}" destId="{F8BA34FC-E8AA-4136-8488-8D2F57AA4FA7}" srcOrd="0" destOrd="0" presId="urn:microsoft.com/office/officeart/2005/8/layout/hProcess3"/>
    <dgm:cxn modelId="{A4954F2C-A628-43A1-8F0C-8615715D640E}" type="presParOf" srcId="{B4EB5330-51AD-4C02-B306-F00C47D2B2FF}" destId="{A31DC39A-1521-47BF-AD85-91C28F67A8D2}" srcOrd="1" destOrd="0" presId="urn:microsoft.com/office/officeart/2005/8/layout/hProcess3"/>
    <dgm:cxn modelId="{74EBF9D6-28E1-4E9B-AFE6-D12958DDF392}" type="presParOf" srcId="{A31DC39A-1521-47BF-AD85-91C28F67A8D2}" destId="{C162EC97-413C-47B3-98D7-5F90C81DC075}" srcOrd="0" destOrd="0" presId="urn:microsoft.com/office/officeart/2005/8/layout/hProcess3"/>
    <dgm:cxn modelId="{BA640BC6-7144-40AA-8A2A-E1B9D1A76712}" type="presParOf" srcId="{A31DC39A-1521-47BF-AD85-91C28F67A8D2}" destId="{6D40A0F0-77FB-4609-8312-EBC09A32F81A}" srcOrd="1" destOrd="0" presId="urn:microsoft.com/office/officeart/2005/8/layout/hProcess3"/>
    <dgm:cxn modelId="{D5118AE9-84AA-4D8F-9027-32E748A843E2}" type="presParOf" srcId="{A31DC39A-1521-47BF-AD85-91C28F67A8D2}" destId="{4CDEA2C1-AE60-4966-AC00-DC99E6CB2AD5}" srcOrd="2" destOrd="0" presId="urn:microsoft.com/office/officeart/2005/8/layout/hProcess3"/>
    <dgm:cxn modelId="{BC44698F-BB76-47DB-A678-891F00809585}" type="presParOf" srcId="{A31DC39A-1521-47BF-AD85-91C28F67A8D2}" destId="{C90A9A28-72F5-4D01-9EB3-2E009D61827E}" srcOrd="3" destOrd="0" presId="urn:microsoft.com/office/officeart/2005/8/layout/hProcess3"/>
    <dgm:cxn modelId="{0CDF9246-2488-40F4-906A-EF4229B9FC8D}" type="presParOf" srcId="{B4EB5330-51AD-4C02-B306-F00C47D2B2FF}" destId="{49F41F07-B3FA-4263-A372-339973DDDE29}" srcOrd="2" destOrd="0" presId="urn:microsoft.com/office/officeart/2005/8/layout/hProcess3"/>
    <dgm:cxn modelId="{6D291270-C6DC-44C4-ADD5-FD2DF883E598}" type="presParOf" srcId="{B4EB5330-51AD-4C02-B306-F00C47D2B2FF}" destId="{3058D6B4-F9CF-4648-AC62-93015E938C44}" srcOrd="3" destOrd="0" presId="urn:microsoft.com/office/officeart/2005/8/layout/hProcess3"/>
    <dgm:cxn modelId="{29C13B9C-9607-4A3D-BE84-2CC62AAE179F}" type="presParOf" srcId="{B4EB5330-51AD-4C02-B306-F00C47D2B2FF}" destId="{8E99CF5E-5187-4052-B996-2CD1A81DD8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2635-B48E-48A4-A3A4-92B6CC162427}">
      <dsp:nvSpPr>
        <dsp:cNvPr id="0" name=""/>
        <dsp:cNvSpPr/>
      </dsp:nvSpPr>
      <dsp:spPr>
        <a:xfrm>
          <a:off x="-7769785" y="-1187160"/>
          <a:ext cx="9245020" cy="9245020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D2984-D747-4CC0-9720-D37E96E72F5C}">
      <dsp:nvSpPr>
        <dsp:cNvPr id="0" name=""/>
        <dsp:cNvSpPr/>
      </dsp:nvSpPr>
      <dsp:spPr>
        <a:xfrm>
          <a:off x="771689" y="528219"/>
          <a:ext cx="4796624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Наладка и ремонт инженерных систем </a:t>
          </a:r>
        </a:p>
      </dsp:txBody>
      <dsp:txXfrm>
        <a:off x="771689" y="528219"/>
        <a:ext cx="4796624" cy="1056988"/>
      </dsp:txXfrm>
    </dsp:sp>
    <dsp:sp modelId="{CC9ECBC0-926F-49F1-9B82-F9C345566A76}">
      <dsp:nvSpPr>
        <dsp:cNvPr id="0" name=""/>
        <dsp:cNvSpPr/>
      </dsp:nvSpPr>
      <dsp:spPr>
        <a:xfrm>
          <a:off x="111071" y="396095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3FD2F-3FD8-47B2-B9C7-884AC701C078}">
      <dsp:nvSpPr>
        <dsp:cNvPr id="0" name=""/>
        <dsp:cNvSpPr/>
      </dsp:nvSpPr>
      <dsp:spPr>
        <a:xfrm>
          <a:off x="1377685" y="2113976"/>
          <a:ext cx="4190628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Промывка и гидравлическое испытание систем отопления и теплофикационного оборудования</a:t>
          </a:r>
        </a:p>
      </dsp:txBody>
      <dsp:txXfrm>
        <a:off x="1377685" y="2113976"/>
        <a:ext cx="4190628" cy="1056988"/>
      </dsp:txXfrm>
    </dsp:sp>
    <dsp:sp modelId="{E9B949E9-9149-49E9-9942-D398301D8B65}">
      <dsp:nvSpPr>
        <dsp:cNvPr id="0" name=""/>
        <dsp:cNvSpPr/>
      </dsp:nvSpPr>
      <dsp:spPr>
        <a:xfrm>
          <a:off x="717067" y="1981853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4B672-12E7-498D-9779-113D72945C5A}">
      <dsp:nvSpPr>
        <dsp:cNvPr id="0" name=""/>
        <dsp:cNvSpPr/>
      </dsp:nvSpPr>
      <dsp:spPr>
        <a:xfrm>
          <a:off x="1377685" y="3699734"/>
          <a:ext cx="4190628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Ремонт, утепление и прочистка дымовых и вентиляционных каналов</a:t>
          </a:r>
        </a:p>
      </dsp:txBody>
      <dsp:txXfrm>
        <a:off x="1377685" y="3699734"/>
        <a:ext cx="4190628" cy="1056988"/>
      </dsp:txXfrm>
    </dsp:sp>
    <dsp:sp modelId="{746C7490-C76A-4B91-83DF-5CE26ABB6C2B}">
      <dsp:nvSpPr>
        <dsp:cNvPr id="0" name=""/>
        <dsp:cNvSpPr/>
      </dsp:nvSpPr>
      <dsp:spPr>
        <a:xfrm>
          <a:off x="717067" y="3567610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F98D6-307D-49ED-8D0F-998AD2777DB8}">
      <dsp:nvSpPr>
        <dsp:cNvPr id="0" name=""/>
        <dsp:cNvSpPr/>
      </dsp:nvSpPr>
      <dsp:spPr>
        <a:xfrm>
          <a:off x="771689" y="5285492"/>
          <a:ext cx="4796624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 кровель, водосточных труб, фасадов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771689" y="5285492"/>
        <a:ext cx="4796624" cy="1056988"/>
      </dsp:txXfrm>
    </dsp:sp>
    <dsp:sp modelId="{6EE4ABD3-F7AC-40A1-9C51-B295B44B77F5}">
      <dsp:nvSpPr>
        <dsp:cNvPr id="0" name=""/>
        <dsp:cNvSpPr/>
      </dsp:nvSpPr>
      <dsp:spPr>
        <a:xfrm>
          <a:off x="111071" y="5153368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CF5E-5187-4052-B996-2CD1A81DD83F}">
      <dsp:nvSpPr>
        <dsp:cNvPr id="0" name=""/>
        <dsp:cNvSpPr/>
      </dsp:nvSpPr>
      <dsp:spPr>
        <a:xfrm>
          <a:off x="0" y="1562142"/>
          <a:ext cx="6731877" cy="2622555"/>
        </a:xfrm>
        <a:prstGeom prst="rightArrow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A0F0-77FB-4609-8312-EBC09A32F81A}">
      <dsp:nvSpPr>
        <dsp:cNvPr id="0" name=""/>
        <dsp:cNvSpPr/>
      </dsp:nvSpPr>
      <dsp:spPr>
        <a:xfrm>
          <a:off x="8637" y="2208576"/>
          <a:ext cx="5514025" cy="131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</a:rPr>
            <a:t>  Подготовка к осенне-зимнему периоду</a:t>
          </a:r>
        </a:p>
      </dsp:txBody>
      <dsp:txXfrm>
        <a:off x="8637" y="2208576"/>
        <a:ext cx="5514025" cy="1311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2635-B48E-48A4-A3A4-92B6CC162427}">
      <dsp:nvSpPr>
        <dsp:cNvPr id="0" name=""/>
        <dsp:cNvSpPr/>
      </dsp:nvSpPr>
      <dsp:spPr>
        <a:xfrm>
          <a:off x="-7761993" y="-1187160"/>
          <a:ext cx="9245020" cy="9245020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D2984-D747-4CC0-9720-D37E96E72F5C}">
      <dsp:nvSpPr>
        <dsp:cNvPr id="0" name=""/>
        <dsp:cNvSpPr/>
      </dsp:nvSpPr>
      <dsp:spPr>
        <a:xfrm>
          <a:off x="481979" y="312342"/>
          <a:ext cx="5094125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Очистка кровель </a:t>
          </a:r>
        </a:p>
      </dsp:txBody>
      <dsp:txXfrm>
        <a:off x="481979" y="312342"/>
        <a:ext cx="5094125" cy="624409"/>
      </dsp:txXfrm>
    </dsp:sp>
    <dsp:sp modelId="{CC9ECBC0-926F-49F1-9B82-F9C345566A76}">
      <dsp:nvSpPr>
        <dsp:cNvPr id="0" name=""/>
        <dsp:cNvSpPr/>
      </dsp:nvSpPr>
      <dsp:spPr>
        <a:xfrm>
          <a:off x="91723" y="234290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3FD2F-3FD8-47B2-B9C7-884AC701C078}">
      <dsp:nvSpPr>
        <dsp:cNvPr id="0" name=""/>
        <dsp:cNvSpPr/>
      </dsp:nvSpPr>
      <dsp:spPr>
        <a:xfrm>
          <a:off x="1047438" y="1249505"/>
          <a:ext cx="4528666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Укрепление водосточных труб</a:t>
          </a:r>
        </a:p>
      </dsp:txBody>
      <dsp:txXfrm>
        <a:off x="1047438" y="1249505"/>
        <a:ext cx="4528666" cy="624409"/>
      </dsp:txXfrm>
    </dsp:sp>
    <dsp:sp modelId="{E9B949E9-9149-49E9-9942-D398301D8B65}">
      <dsp:nvSpPr>
        <dsp:cNvPr id="0" name=""/>
        <dsp:cNvSpPr/>
      </dsp:nvSpPr>
      <dsp:spPr>
        <a:xfrm>
          <a:off x="657182" y="1171454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4B672-12E7-498D-9779-113D72945C5A}">
      <dsp:nvSpPr>
        <dsp:cNvPr id="0" name=""/>
        <dsp:cNvSpPr/>
      </dsp:nvSpPr>
      <dsp:spPr>
        <a:xfrm>
          <a:off x="1357306" y="2185981"/>
          <a:ext cx="4218798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Переключение внутреннего водостока на летний режим работы</a:t>
          </a:r>
        </a:p>
      </dsp:txBody>
      <dsp:txXfrm>
        <a:off x="1357306" y="2185981"/>
        <a:ext cx="4218798" cy="624409"/>
      </dsp:txXfrm>
    </dsp:sp>
    <dsp:sp modelId="{746C7490-C76A-4B91-83DF-5CE26ABB6C2B}">
      <dsp:nvSpPr>
        <dsp:cNvPr id="0" name=""/>
        <dsp:cNvSpPr/>
      </dsp:nvSpPr>
      <dsp:spPr>
        <a:xfrm>
          <a:off x="967051" y="2107930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F98D6-307D-49ED-8D0F-998AD2777DB8}">
      <dsp:nvSpPr>
        <dsp:cNvPr id="0" name=""/>
        <dsp:cNvSpPr/>
      </dsp:nvSpPr>
      <dsp:spPr>
        <a:xfrm>
          <a:off x="1456244" y="3123145"/>
          <a:ext cx="4119860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Приведение в порядок чердачных и подвальных помещений</a:t>
          </a:r>
        </a:p>
      </dsp:txBody>
      <dsp:txXfrm>
        <a:off x="1456244" y="3123145"/>
        <a:ext cx="4119860" cy="624409"/>
      </dsp:txXfrm>
    </dsp:sp>
    <dsp:sp modelId="{6EE4ABD3-F7AC-40A1-9C51-B295B44B77F5}">
      <dsp:nvSpPr>
        <dsp:cNvPr id="0" name=""/>
        <dsp:cNvSpPr/>
      </dsp:nvSpPr>
      <dsp:spPr>
        <a:xfrm>
          <a:off x="1065989" y="3045094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2782E-AA6A-4CE5-B801-693FADC508C2}">
      <dsp:nvSpPr>
        <dsp:cNvPr id="0" name=""/>
        <dsp:cNvSpPr/>
      </dsp:nvSpPr>
      <dsp:spPr>
        <a:xfrm>
          <a:off x="1357306" y="4060308"/>
          <a:ext cx="4218798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Мытье фасадов и цоколей</a:t>
          </a:r>
        </a:p>
      </dsp:txBody>
      <dsp:txXfrm>
        <a:off x="1357306" y="4060308"/>
        <a:ext cx="4218798" cy="624409"/>
      </dsp:txXfrm>
    </dsp:sp>
    <dsp:sp modelId="{FB3A11CC-5240-4042-8247-79CD84EAFECD}">
      <dsp:nvSpPr>
        <dsp:cNvPr id="0" name=""/>
        <dsp:cNvSpPr/>
      </dsp:nvSpPr>
      <dsp:spPr>
        <a:xfrm>
          <a:off x="967051" y="3982257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65B692-DD38-40D0-882C-CE172E0C35AF}">
      <dsp:nvSpPr>
        <dsp:cNvPr id="0" name=""/>
        <dsp:cNvSpPr/>
      </dsp:nvSpPr>
      <dsp:spPr>
        <a:xfrm>
          <a:off x="1047438" y="4996785"/>
          <a:ext cx="4528666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 полов в подвалах и на лестничных клетках</a:t>
          </a:r>
        </a:p>
      </dsp:txBody>
      <dsp:txXfrm>
        <a:off x="1047438" y="4996785"/>
        <a:ext cx="4528666" cy="624409"/>
      </dsp:txXfrm>
    </dsp:sp>
    <dsp:sp modelId="{92950257-3D6D-4365-8365-4C16278ADC25}">
      <dsp:nvSpPr>
        <dsp:cNvPr id="0" name=""/>
        <dsp:cNvSpPr/>
      </dsp:nvSpPr>
      <dsp:spPr>
        <a:xfrm>
          <a:off x="657182" y="4918734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9DBD6-8753-4A11-BB8F-A77F385A399E}">
      <dsp:nvSpPr>
        <dsp:cNvPr id="0" name=""/>
        <dsp:cNvSpPr/>
      </dsp:nvSpPr>
      <dsp:spPr>
        <a:xfrm>
          <a:off x="481979" y="5933948"/>
          <a:ext cx="5094125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 кровель и входных групп</a:t>
          </a:r>
        </a:p>
      </dsp:txBody>
      <dsp:txXfrm>
        <a:off x="481979" y="5933948"/>
        <a:ext cx="5094125" cy="624409"/>
      </dsp:txXfrm>
    </dsp:sp>
    <dsp:sp modelId="{F7A1D77B-4902-4740-A321-6DD3D114E94C}">
      <dsp:nvSpPr>
        <dsp:cNvPr id="0" name=""/>
        <dsp:cNvSpPr/>
      </dsp:nvSpPr>
      <dsp:spPr>
        <a:xfrm>
          <a:off x="91723" y="5855897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CF5E-5187-4052-B996-2CD1A81DD83F}">
      <dsp:nvSpPr>
        <dsp:cNvPr id="0" name=""/>
        <dsp:cNvSpPr/>
      </dsp:nvSpPr>
      <dsp:spPr>
        <a:xfrm>
          <a:off x="0" y="1562142"/>
          <a:ext cx="6731877" cy="2622555"/>
        </a:xfrm>
        <a:prstGeom prst="rightArrow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A0F0-77FB-4609-8312-EBC09A32F81A}">
      <dsp:nvSpPr>
        <dsp:cNvPr id="0" name=""/>
        <dsp:cNvSpPr/>
      </dsp:nvSpPr>
      <dsp:spPr>
        <a:xfrm>
          <a:off x="8637" y="2208576"/>
          <a:ext cx="5514025" cy="131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</a:rPr>
            <a:t> Подготовка к весенне-летнему периоду</a:t>
          </a:r>
        </a:p>
      </dsp:txBody>
      <dsp:txXfrm>
        <a:off x="8637" y="2208576"/>
        <a:ext cx="5514025" cy="131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D4EEA-365E-4587-9086-A35181516E1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4675-C7C2-4507-9D7B-B1ACF023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4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6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4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4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6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8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9C83-F711-4A4A-9653-6C68884AD99F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8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6781" y="947057"/>
            <a:ext cx="8495219" cy="149134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ru-RU" b="1" dirty="0">
                <a:latin typeface="+mn-lt"/>
                <a:ea typeface="Adobe Gothic Std B" panose="020B0800000000000000" pitchFamily="34" charset="-128"/>
              </a:rPr>
              <a:t>ВОСТОЧНОЕ ИЗМАЙЛОВО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6106" y="133812"/>
            <a:ext cx="8855894" cy="1194245"/>
          </a:xfrm>
        </p:spPr>
        <p:txBody>
          <a:bodyPr>
            <a:normAutofit fontScale="92500" lnSpcReduction="20000"/>
          </a:bodyPr>
          <a:lstStyle/>
          <a:p>
            <a:endParaRPr lang="ru-RU" b="1" dirty="0"/>
          </a:p>
          <a:p>
            <a:r>
              <a:rPr lang="ru-RU" sz="2600" b="1" dirty="0"/>
              <a:t>ВОСТОЧНЫЙ АДМИНИСТРАТИВНЫЙ ОКРУГ</a:t>
            </a:r>
          </a:p>
          <a:p>
            <a:r>
              <a:rPr lang="ru-RU" sz="2600" b="1" dirty="0"/>
              <a:t>район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7086"/>
            <a:ext cx="3336106" cy="3037115"/>
          </a:xfrm>
          <a:prstGeom prst="rect">
            <a:avLst/>
          </a:prstGeom>
        </p:spPr>
      </p:pic>
      <p:pic>
        <p:nvPicPr>
          <p:cNvPr id="9218" name="Picture 2" descr="C:\Users\Андрей\Desktop\РАЙОН ВОСТОЧНОЕ ИЗМАЙЛ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26" y="2688771"/>
            <a:ext cx="8270173" cy="3907969"/>
          </a:xfrm>
          <a:prstGeom prst="rect">
            <a:avLst/>
          </a:prstGeom>
          <a:noFill/>
          <a:ln w="25400">
            <a:solidFill>
              <a:schemeClr val="accent4">
                <a:lumMod val="50000"/>
                <a:alpha val="57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 extrusionH="6350" contourW="6350">
            <a:bevelT w="6350"/>
            <a:bevelB w="6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4" y="445381"/>
            <a:ext cx="11388772" cy="518006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Капитальный ремонт в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53421-7303-46CA-872E-FBB8C1E1A06F}"/>
              </a:ext>
            </a:extLst>
          </p:cNvPr>
          <p:cNvSpPr txBox="1"/>
          <p:nvPr/>
        </p:nvSpPr>
        <p:spPr>
          <a:xfrm>
            <a:off x="1030265" y="6326746"/>
            <a:ext cx="1179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16-я Парковая улица, дом 23 замена оконных блоков, расположенных в помещениях общего пользования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C164C-4647-4D35-A6E5-C4ECAA884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1584407" y="1176102"/>
            <a:ext cx="3862983" cy="51506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91A9B-7D89-4DEE-A6CD-1389BD417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6630182" y="1176102"/>
            <a:ext cx="3862983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0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Благоустройство дворовых территорий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1681550"/>
            <a:ext cx="833987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2025 году на 2-х дворовых территориях района площадью 1,2 га, выполнены работы </a:t>
            </a:r>
            <a:r>
              <a:rPr lang="ru-RU" b="1" dirty="0"/>
              <a:t>по комплексному благоустройству собственными силами ГБУ «Жилищник района Восточное Измайлово»</a:t>
            </a:r>
            <a:r>
              <a:rPr lang="ru-RU" dirty="0"/>
              <a:t>. по адресам:</a:t>
            </a:r>
          </a:p>
          <a:p>
            <a:pPr lvl="0"/>
            <a:r>
              <a:rPr lang="ru-RU" dirty="0"/>
              <a:t>Первомайская </a:t>
            </a:r>
            <a:r>
              <a:rPr lang="ru-RU" dirty="0" err="1"/>
              <a:t>Нижн</a:t>
            </a:r>
            <a:r>
              <a:rPr lang="ru-RU" dirty="0"/>
              <a:t>. ул. 68/7</a:t>
            </a:r>
          </a:p>
          <a:p>
            <a:pPr lvl="0"/>
            <a:r>
              <a:rPr lang="ru-RU" dirty="0"/>
              <a:t>15-я Парковая ул.. д. 3А</a:t>
            </a:r>
          </a:p>
          <a:p>
            <a:endParaRPr lang="ru-RU" dirty="0"/>
          </a:p>
          <a:p>
            <a:r>
              <a:rPr lang="ru-RU" dirty="0"/>
              <a:t>На 31 дворовой территории района, площадью 14,2 га было выполнено комплексное благоустройство дворовых территорий префектуры ВАО в 2025 году на общую сумму 213,1 млн. руб.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332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950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2025 году высажены зеленые насаждения: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96000" y="1918795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/>
              <a:t>45 деревьев на дворовых территориях</a:t>
            </a:r>
          </a:p>
        </p:txBody>
      </p:sp>
      <p:pic>
        <p:nvPicPr>
          <p:cNvPr id="7170" name="Picture 2" descr="C:\Users\Андрей\Downloads\1375369042_27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14" y="3758562"/>
            <a:ext cx="3367226" cy="27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ownloads\еще кус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04" y="2213429"/>
            <a:ext cx="1931017" cy="13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251E5B6B-F425-48EB-9D26-0FE7E1C01C80}"/>
              </a:ext>
            </a:extLst>
          </p:cNvPr>
          <p:cNvSpPr/>
          <p:nvPr/>
        </p:nvSpPr>
        <p:spPr>
          <a:xfrm>
            <a:off x="401614" y="121823"/>
            <a:ext cx="11388772" cy="627640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/>
              <a:t>Озеленение района Восточное Измайлово</a:t>
            </a:r>
            <a:br>
              <a:rPr lang="ru-RU" sz="3200" b="1" dirty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1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2" y="131559"/>
            <a:ext cx="11388772" cy="627640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Объекты дорожного хозяйства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7916B-50EE-45B8-A2BC-DAC4BA7BEBB0}"/>
              </a:ext>
            </a:extLst>
          </p:cNvPr>
          <p:cNvSpPr txBox="1"/>
          <p:nvPr/>
        </p:nvSpPr>
        <p:spPr>
          <a:xfrm>
            <a:off x="401612" y="1019175"/>
            <a:ext cx="87725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2025 году силами ГБУ Автомобильные дороги г. Москва проведены работы по капитальному ремонту следующих улиц: 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13-я парковая ул.,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Первомайская Средняя ул.,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12-я парковая ул., 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Первомайская Нижняя ул.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5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2" y="131559"/>
            <a:ext cx="11388772" cy="627640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Техника для объектов дорожного хозяйства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719FC-9A8F-4850-A058-6DCC636F2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t="16031" r="8007" b="18861"/>
          <a:stretch/>
        </p:blipFill>
        <p:spPr>
          <a:xfrm>
            <a:off x="4782761" y="1078569"/>
            <a:ext cx="7007623" cy="52557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B11AC2-56AE-477E-B511-8B006F822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t="14141" r="5415" b="12592"/>
          <a:stretch/>
        </p:blipFill>
        <p:spPr>
          <a:xfrm>
            <a:off x="401612" y="1078569"/>
            <a:ext cx="3941788" cy="52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69" y="244232"/>
            <a:ext cx="8716487" cy="164446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Финансово-экономическое положение</a:t>
            </a:r>
            <a:br>
              <a:rPr lang="ru-RU" sz="3100" dirty="0"/>
            </a:br>
            <a:r>
              <a:rPr lang="ru-RU" sz="3100" b="1" dirty="0"/>
              <a:t>ГБУ «Жилищник района Восточное Измайлово».</a:t>
            </a: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BE20E1-7297-464B-8FC7-6FEE12DA649D}"/>
              </a:ext>
            </a:extLst>
          </p:cNvPr>
          <p:cNvSpPr/>
          <p:nvPr/>
        </p:nvSpPr>
        <p:spPr>
          <a:xfrm>
            <a:off x="0" y="1510966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2025 году ГБУ «Жилищник района Восточное Измайлово» выполнено работ по содержанию и текущему ремонту общего имущества МКД на сумму 389,129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Работы по управлению МКД, всего 38,91 </a:t>
            </a:r>
            <a:r>
              <a:rPr lang="ru-RU" dirty="0" err="1"/>
              <a:t>млн.руб</a:t>
            </a:r>
            <a:r>
              <a:rPr lang="ru-RU" dirty="0"/>
              <a:t>. (в том числе зарплата с начислениями, программное обеспечение, эксплуатационные расходы, аренда, транспорт, услуги связи)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Работы по санитарному содержанию помещений общего пользования, входящих в состав общего имущества на сумму 149,521 </a:t>
            </a:r>
            <a:r>
              <a:rPr lang="ru-RU" dirty="0" err="1"/>
              <a:t>млн.руб</a:t>
            </a:r>
            <a:r>
              <a:rPr lang="ru-RU" dirty="0"/>
              <a:t>, в том числе:</a:t>
            </a:r>
          </a:p>
          <a:p>
            <a:r>
              <a:rPr lang="ru-RU" dirty="0"/>
              <a:t>- уборка помещений общего пользования</a:t>
            </a:r>
          </a:p>
          <a:p>
            <a:r>
              <a:rPr lang="ru-RU" dirty="0"/>
              <a:t> (в том числе лестничные клетки, подвалы и чердаки) -120,987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  <a:p>
            <a:r>
              <a:rPr lang="ru-RU" dirty="0"/>
              <a:t>- содержание мусоропроводов (уборка) -28,534 </a:t>
            </a:r>
            <a:r>
              <a:rPr lang="ru-RU" dirty="0" err="1"/>
              <a:t>млн.руб</a:t>
            </a:r>
            <a:r>
              <a:rPr lang="ru-RU" dirty="0"/>
              <a:t>.;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Работы по содержанию и ППР помещений общего пользования, входящих в состав общего имущества – 81,717 </a:t>
            </a:r>
            <a:r>
              <a:rPr lang="ru-RU" dirty="0" err="1"/>
              <a:t>млн.руб</a:t>
            </a:r>
            <a:r>
              <a:rPr lang="ru-RU" dirty="0"/>
              <a:t>., в том числе (содержание подъездов и лестничных клеток, очистка кровли от снега, обслуживание пожарного водопровода и т.д.).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 работы по содержанию и текущему ремонту внутридомовых инженерных коммуникаций и оборудования, входящих в состав общего имущества в 2024 году затрачено – 38,913 </a:t>
            </a:r>
            <a:r>
              <a:rPr lang="ru-RU" dirty="0" err="1"/>
              <a:t>млн.руб</a:t>
            </a:r>
            <a:r>
              <a:rPr lang="ru-RU" dirty="0"/>
              <a:t>., </a:t>
            </a:r>
          </a:p>
        </p:txBody>
      </p:sp>
    </p:spTree>
    <p:extLst>
      <p:ext uri="{BB962C8B-B14F-4D97-AF65-F5344CB8AC3E}">
        <p14:creationId xmlns:p14="http://schemas.microsoft.com/office/powerpoint/2010/main" val="159062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359" y="349361"/>
            <a:ext cx="8716487" cy="1644466"/>
          </a:xfrm>
        </p:spPr>
        <p:txBody>
          <a:bodyPr>
            <a:normAutofit/>
          </a:bodyPr>
          <a:lstStyle/>
          <a:p>
            <a:r>
              <a:rPr lang="ru-RU" sz="3100" b="1" dirty="0"/>
              <a:t>Претензионная работа</a:t>
            </a: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59AECB-5C03-4E4B-8471-48601DBAA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54309"/>
              </p:ext>
            </p:extLst>
          </p:nvPr>
        </p:nvGraphicFramePr>
        <p:xfrm>
          <a:off x="379698" y="1512706"/>
          <a:ext cx="8569679" cy="5167991"/>
        </p:xfrm>
        <a:graphic>
          <a:graphicData uri="http://schemas.openxmlformats.org/drawingml/2006/table">
            <a:tbl>
              <a:tblPr firstRow="1" firstCol="1" bandRow="1"/>
              <a:tblGrid>
                <a:gridCol w="2383976">
                  <a:extLst>
                    <a:ext uri="{9D8B030D-6E8A-4147-A177-3AD203B41FA5}">
                      <a16:colId xmlns:a16="http://schemas.microsoft.com/office/drawing/2014/main" val="4163418389"/>
                    </a:ext>
                  </a:extLst>
                </a:gridCol>
                <a:gridCol w="6185703">
                  <a:extLst>
                    <a:ext uri="{9D8B030D-6E8A-4147-A177-3AD203B41FA5}">
                      <a16:colId xmlns:a16="http://schemas.microsoft.com/office/drawing/2014/main" val="584584266"/>
                    </a:ext>
                  </a:extLst>
                </a:gridCol>
              </a:tblGrid>
              <a:tr h="620026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задолженности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Проводимые мероприятия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926602"/>
                  </a:ext>
                </a:extLst>
              </a:tr>
              <a:tr h="1436199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 до 3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направление уведомлений о задолженности;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размещение информации о задолженности на информационных стендах МКД;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размещение информации о задолженности на официальном сайте учреждения;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автообзвон по должникам свыше 1 месяца задолженности;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69966"/>
                  </a:ext>
                </a:extLst>
              </a:tr>
              <a:tr h="3111766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3 мес. и более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направление уведомлений о взыскании задолженности;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направление долговых ЕПД;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приостановление услуги водоотведения;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заключение соглашений о рассрочке оплаты задолженности за ЖКУ;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направление заявлений о выдаче судебных приказов/исковых заявлений в суд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направление заявлений о возбуждении исполнительного производства в ФССП;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направление заявлений о взыскании в кредитные учреждения;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обход квартир неплательщиков;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розыск транспортных средств совместно с ФССП;</a:t>
                      </a: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комиссия в Управе района с должниками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4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76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  <a:alpha val="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09" y="2928387"/>
            <a:ext cx="3219863" cy="29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postrussia.info/wp-content/uploads/2015/04/%D0%90%D1%80%D0%B5%D1%81%D1%82-%D0%B1%D0%B0%D0%BD%D0%BA%D0%BE%D0%B2%D1%81%D0%BA%D0%BE%D0%B9-%D0%BA%D0%B0%D1%80%D1%82%D1%8B-%D0%BA%D0%BE%D0%BC%D1%83-%D0%B3%D1%80%D0%BE%D0%B7%D0%B8%D1%82-%D0%B8-%D1%87%D1%82%D0%BE-%D0%B4%D0%B5%D0%BB%D0%B0%D1%82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0" y="2946933"/>
            <a:ext cx="3231872" cy="28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http://zagrandok.ru/wp-content/uploads/2014/12/22267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91" y="2979746"/>
            <a:ext cx="4196787" cy="27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45501" y="2186941"/>
            <a:ext cx="261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Водоотведение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1179" y="2145756"/>
            <a:ext cx="302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Выезд за границу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599" y="2186941"/>
            <a:ext cx="3491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Блокирование счета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190451" y="324082"/>
            <a:ext cx="3959104" cy="136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19600" y="324082"/>
            <a:ext cx="11388772" cy="1262743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Ограничения:</a:t>
            </a:r>
          </a:p>
        </p:txBody>
      </p:sp>
    </p:spTree>
    <p:extLst>
      <p:ext uri="{BB962C8B-B14F-4D97-AF65-F5344CB8AC3E}">
        <p14:creationId xmlns:p14="http://schemas.microsoft.com/office/powerpoint/2010/main" val="151062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owave.ru/sites/default/files/_26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" y="3610302"/>
            <a:ext cx="3961272" cy="3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79767" y="1245476"/>
            <a:ext cx="7720977" cy="2220730"/>
          </a:xfrm>
          <a:prstGeom prst="wedgeRoundRectCallout">
            <a:avLst>
              <a:gd name="adj1" fmla="val -30533"/>
              <a:gd name="adj2" fmla="val 75279"/>
              <a:gd name="adj3" fmla="val 16667"/>
            </a:avLst>
          </a:prstGeom>
          <a:solidFill>
            <a:schemeClr val="bg1"/>
          </a:solidFill>
          <a:ln w="476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187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75" y="1570452"/>
            <a:ext cx="572912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Основной целью деятельности</a:t>
            </a:r>
            <a:r>
              <a:rPr lang="ru-RU" dirty="0"/>
              <a:t> является осуществление мероприятий по реализации на территории района задач надежного, безопасного и качественного предоставления жилищных, коммунальных и прочих услуг, включая управление многоквартирными домами,  благоустройство дворовых территорий и содержание объектов коммунальной и инженерной инфраструктуры.</a:t>
            </a:r>
          </a:p>
          <a:p>
            <a:endParaRPr lang="ru-RU" dirty="0"/>
          </a:p>
        </p:txBody>
      </p:sp>
      <p:sp>
        <p:nvSpPr>
          <p:cNvPr id="4" name="object 5"/>
          <p:cNvSpPr/>
          <p:nvPr/>
        </p:nvSpPr>
        <p:spPr>
          <a:xfrm>
            <a:off x="366875" y="223419"/>
            <a:ext cx="6033762" cy="981908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algn="ctr"/>
            <a:endParaRPr lang="ru-RU" sz="1600" b="1" dirty="0"/>
          </a:p>
          <a:p>
            <a:pPr algn="ctr"/>
            <a:r>
              <a:rPr lang="ru-RU" sz="3200" b="1" dirty="0"/>
              <a:t>Основная цель</a:t>
            </a:r>
            <a:endParaRPr sz="3200" dirty="0"/>
          </a:p>
        </p:txBody>
      </p:sp>
      <p:pic>
        <p:nvPicPr>
          <p:cNvPr id="1026" name="Picture 2" descr="C:\Users\Ларина\Downloads\НОВЫЙ САЙТ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0"/>
            <a:ext cx="6262687" cy="50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Кадровое обеспечение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F34CAAE-C266-4E50-8415-847780BD5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517002"/>
              </p:ext>
            </p:extLst>
          </p:nvPr>
        </p:nvGraphicFramePr>
        <p:xfrm>
          <a:off x="1" y="1287097"/>
          <a:ext cx="7660432" cy="544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1A93B48-BE77-4DDD-B760-20483BBBE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37615"/>
              </p:ext>
            </p:extLst>
          </p:nvPr>
        </p:nvGraphicFramePr>
        <p:xfrm>
          <a:off x="7660433" y="1606571"/>
          <a:ext cx="4305936" cy="51238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22229">
                  <a:extLst>
                    <a:ext uri="{9D8B030D-6E8A-4147-A177-3AD203B41FA5}">
                      <a16:colId xmlns:a16="http://schemas.microsoft.com/office/drawing/2014/main" val="3013586394"/>
                    </a:ext>
                  </a:extLst>
                </a:gridCol>
                <a:gridCol w="483707">
                  <a:extLst>
                    <a:ext uri="{9D8B030D-6E8A-4147-A177-3AD203B41FA5}">
                      <a16:colId xmlns:a16="http://schemas.microsoft.com/office/drawing/2014/main" val="4233999215"/>
                    </a:ext>
                  </a:extLst>
                </a:gridCol>
              </a:tblGrid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Численность учреждения: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Факт: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338752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Обслуживающий персонал,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3351936"/>
                  </a:ext>
                </a:extLst>
              </a:tr>
              <a:tr h="111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Санитарное содержание дворовых территорий и МКД (в том числе дворники и уборщицы л/клеток)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852625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Текущий ремонт общего имущества МКД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3532084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ОДХ и ОЗН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885164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Гараж (в том числе водители)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855182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Административно-управленческий персонал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5386910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Объединенная диспетчерская служба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713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38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Техническое обслуживание жилищного фонда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1681550"/>
            <a:ext cx="38654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ГБУ «Жилищник района Восточное Измайлово» обслуживает 174 многоквартирных дома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8" descr="C:\Users\Андрей\Desktop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18" y="1681550"/>
            <a:ext cx="7875252" cy="49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48138"/>
              </p:ext>
            </p:extLst>
          </p:nvPr>
        </p:nvGraphicFramePr>
        <p:xfrm>
          <a:off x="6117771" y="130628"/>
          <a:ext cx="5667829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72039817"/>
              </p:ext>
            </p:extLst>
          </p:nvPr>
        </p:nvGraphicFramePr>
        <p:xfrm>
          <a:off x="346840" y="688135"/>
          <a:ext cx="6731877" cy="572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375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6A16312-84B4-4665-8F93-C0E347CB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E880271-6FCD-4DF2-820C-90541E69CB93}"/>
              </a:ext>
            </a:extLst>
          </p:cNvPr>
          <p:cNvSpPr/>
          <p:nvPr/>
        </p:nvSpPr>
        <p:spPr>
          <a:xfrm>
            <a:off x="401614" y="365125"/>
            <a:ext cx="11388772" cy="598261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Очистка кровель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ACB9A9-90F7-4169-991C-EEB80F6E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16322" b="3209"/>
          <a:stretch/>
        </p:blipFill>
        <p:spPr>
          <a:xfrm>
            <a:off x="401613" y="1191154"/>
            <a:ext cx="5557661" cy="4168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6D264F-04C3-410F-A291-E032911DE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-539" r="27585" b="5025"/>
          <a:stretch/>
        </p:blipFill>
        <p:spPr>
          <a:xfrm>
            <a:off x="6232729" y="1191154"/>
            <a:ext cx="5557658" cy="41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0592249"/>
              </p:ext>
            </p:extLst>
          </p:nvPr>
        </p:nvGraphicFramePr>
        <p:xfrm>
          <a:off x="6117771" y="130628"/>
          <a:ext cx="5667829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3278143"/>
              </p:ext>
            </p:extLst>
          </p:nvPr>
        </p:nvGraphicFramePr>
        <p:xfrm>
          <a:off x="346840" y="688135"/>
          <a:ext cx="6731877" cy="572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692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16FB76-2DF3-4450-8EE8-C2075349F9B2}"/>
              </a:ext>
            </a:extLst>
          </p:cNvPr>
          <p:cNvSpPr/>
          <p:nvPr/>
        </p:nvSpPr>
        <p:spPr>
          <a:xfrm>
            <a:off x="1154661" y="6308209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Ул. Средняя первомайская 46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BD44C4-B5F8-4666-9716-1772B2DCC5C3}"/>
              </a:ext>
            </a:extLst>
          </p:cNvPr>
          <p:cNvSpPr/>
          <p:nvPr/>
        </p:nvSpPr>
        <p:spPr>
          <a:xfrm>
            <a:off x="7926840" y="6308209"/>
            <a:ext cx="2669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Ул. 15-я Парковая, д.18к1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6A16312-84B4-4665-8F93-C0E347CB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E880271-6FCD-4DF2-820C-90541E69CB93}"/>
              </a:ext>
            </a:extLst>
          </p:cNvPr>
          <p:cNvSpPr/>
          <p:nvPr/>
        </p:nvSpPr>
        <p:spPr>
          <a:xfrm>
            <a:off x="401614" y="365125"/>
            <a:ext cx="11388772" cy="598261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Текущий ремонт общедомового имущества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AF8A4-7895-4F1F-96B3-60AE429B2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488" y="1149148"/>
            <a:ext cx="3869327" cy="5159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2F041-96D4-4382-BBE9-F454CAC83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28" y="1149148"/>
            <a:ext cx="3869296" cy="51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Капитальный ремонт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1821768"/>
            <a:ext cx="9117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2025 году в районе «Восточное Измайлово» в рамках выполнения краткосрочного плана региональной программы капитального ремонта 2015-2044 год, были проведены и завершены работы по капитальному ремонту в двух многоквартирных домах, находящихся в управлении ГБУ города Москвы «Жилищник района «Восточное Измайлово».</a:t>
            </a:r>
          </a:p>
          <a:p>
            <a:r>
              <a:rPr lang="ru-RU" sz="2400" dirty="0"/>
              <a:t>1. 16-я Парковая улица, дом 23;</a:t>
            </a:r>
          </a:p>
          <a:p>
            <a:r>
              <a:rPr lang="ru-RU" sz="2400" dirty="0"/>
              <a:t>2. Измайловский бульвар, дом 66.</a:t>
            </a:r>
          </a:p>
        </p:txBody>
      </p:sp>
    </p:spTree>
    <p:extLst>
      <p:ext uri="{BB962C8B-B14F-4D97-AF65-F5344CB8AC3E}">
        <p14:creationId xmlns:p14="http://schemas.microsoft.com/office/powerpoint/2010/main" val="3411450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800</Words>
  <Application>Microsoft Office PowerPoint</Application>
  <PresentationFormat>Широкоэкранный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Times New Roman</vt:lpstr>
      <vt:lpstr>Тема Office</vt:lpstr>
      <vt:lpstr> ВОСТОЧНОЕ ИЗМАЙЛОВО</vt:lpstr>
      <vt:lpstr> </vt:lpstr>
      <vt:lpstr>Кадровое обеспечение </vt:lpstr>
      <vt:lpstr>Техническое обслуживание жилищного фонда </vt:lpstr>
      <vt:lpstr>Презентация PowerPoint</vt:lpstr>
      <vt:lpstr> </vt:lpstr>
      <vt:lpstr>Презентация PowerPoint</vt:lpstr>
      <vt:lpstr> </vt:lpstr>
      <vt:lpstr>Капитальный ремонт </vt:lpstr>
      <vt:lpstr>Презентация PowerPoint</vt:lpstr>
      <vt:lpstr>Благоустройство дворовых территорий </vt:lpstr>
      <vt:lpstr>В 2025 году высажены зеленые насаждения:  </vt:lpstr>
      <vt:lpstr>Презентация PowerPoint</vt:lpstr>
      <vt:lpstr>Презентация PowerPoint</vt:lpstr>
      <vt:lpstr>Финансово-экономическое положение ГБУ «Жилищник района Восточное Измайлово».  </vt:lpstr>
      <vt:lpstr>Претензионная работа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10-2</cp:lastModifiedBy>
  <cp:revision>212</cp:revision>
  <cp:lastPrinted>2018-03-12T07:11:52Z</cp:lastPrinted>
  <dcterms:created xsi:type="dcterms:W3CDTF">2016-02-29T05:51:07Z</dcterms:created>
  <dcterms:modified xsi:type="dcterms:W3CDTF">2026-03-02T12:50:42Z</dcterms:modified>
</cp:coreProperties>
</file>